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16"/>
  </p:notesMasterIdLst>
  <p:sldIdLst>
    <p:sldId id="256" r:id="rId5"/>
    <p:sldId id="258" r:id="rId6"/>
    <p:sldId id="259" r:id="rId7"/>
    <p:sldId id="260" r:id="rId8"/>
    <p:sldId id="262" r:id="rId9"/>
    <p:sldId id="263" r:id="rId10"/>
    <p:sldId id="305" r:id="rId11"/>
    <p:sldId id="306" r:id="rId12"/>
    <p:sldId id="307" r:id="rId13"/>
    <p:sldId id="303" r:id="rId14"/>
    <p:sldId id="304" r:id="rId15"/>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338F5A5-8FD1-462F-ACA1-B4FAD4BA1FDD}" v="7" dt="2023-05-30T08:54:19.703"/>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56311" autoAdjust="0"/>
  </p:normalViewPr>
  <p:slideViewPr>
    <p:cSldViewPr snapToGrid="0">
      <p:cViewPr varScale="1">
        <p:scale>
          <a:sx n="59" d="100"/>
          <a:sy n="59" d="100"/>
        </p:scale>
        <p:origin x="1950"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MEZ, Paula" userId="c93cf399-3ed7-4230-9282-8831e3fe5ae7" providerId="ADAL" clId="{E338F5A5-8FD1-462F-ACA1-B4FAD4BA1FDD}"/>
    <pc:docChg chg="custSel addSld delSld modSld sldOrd">
      <pc:chgData name="GOMEZ, Paula" userId="c93cf399-3ed7-4230-9282-8831e3fe5ae7" providerId="ADAL" clId="{E338F5A5-8FD1-462F-ACA1-B4FAD4BA1FDD}" dt="2023-05-30T08:54:47.707" v="751" actId="1076"/>
      <pc:docMkLst>
        <pc:docMk/>
      </pc:docMkLst>
      <pc:sldChg chg="addSp modSp mod">
        <pc:chgData name="GOMEZ, Paula" userId="c93cf399-3ed7-4230-9282-8831e3fe5ae7" providerId="ADAL" clId="{E338F5A5-8FD1-462F-ACA1-B4FAD4BA1FDD}" dt="2023-05-30T08:54:47.707" v="751" actId="1076"/>
        <pc:sldMkLst>
          <pc:docMk/>
          <pc:sldMk cId="0" sldId="256"/>
        </pc:sldMkLst>
        <pc:spChg chg="mod">
          <ac:chgData name="GOMEZ, Paula" userId="c93cf399-3ed7-4230-9282-8831e3fe5ae7" providerId="ADAL" clId="{E338F5A5-8FD1-462F-ACA1-B4FAD4BA1FDD}" dt="2023-05-30T08:34:53.165" v="65" actId="1076"/>
          <ac:spMkLst>
            <pc:docMk/>
            <pc:sldMk cId="0" sldId="256"/>
            <ac:spMk id="2" creationId="{28B62F91-3872-1377-9093-8884837288D9}"/>
          </ac:spMkLst>
        </pc:spChg>
        <pc:spChg chg="add mod">
          <ac:chgData name="GOMEZ, Paula" userId="c93cf399-3ed7-4230-9282-8831e3fe5ae7" providerId="ADAL" clId="{E338F5A5-8FD1-462F-ACA1-B4FAD4BA1FDD}" dt="2023-05-30T08:54:47.707" v="751" actId="1076"/>
          <ac:spMkLst>
            <pc:docMk/>
            <pc:sldMk cId="0" sldId="256"/>
            <ac:spMk id="3" creationId="{29D74CFA-A465-4C80-A795-91298E3EC5BE}"/>
          </ac:spMkLst>
        </pc:spChg>
        <pc:spChg chg="mod">
          <ac:chgData name="GOMEZ, Paula" userId="c93cf399-3ed7-4230-9282-8831e3fe5ae7" providerId="ADAL" clId="{E338F5A5-8FD1-462F-ACA1-B4FAD4BA1FDD}" dt="2023-05-30T08:33:52.568" v="50" actId="20577"/>
          <ac:spMkLst>
            <pc:docMk/>
            <pc:sldMk cId="0" sldId="256"/>
            <ac:spMk id="297" creationId="{00000000-0000-0000-0000-000000000000}"/>
          </ac:spMkLst>
        </pc:spChg>
      </pc:sldChg>
      <pc:sldChg chg="del">
        <pc:chgData name="GOMEZ, Paula" userId="c93cf399-3ed7-4230-9282-8831e3fe5ae7" providerId="ADAL" clId="{E338F5A5-8FD1-462F-ACA1-B4FAD4BA1FDD}" dt="2023-05-30T08:36:26.327" v="87" actId="2696"/>
        <pc:sldMkLst>
          <pc:docMk/>
          <pc:sldMk cId="0" sldId="257"/>
        </pc:sldMkLst>
      </pc:sldChg>
      <pc:sldChg chg="modSp mod">
        <pc:chgData name="GOMEZ, Paula" userId="c93cf399-3ed7-4230-9282-8831e3fe5ae7" providerId="ADAL" clId="{E338F5A5-8FD1-462F-ACA1-B4FAD4BA1FDD}" dt="2023-05-30T08:36:16.020" v="86" actId="20577"/>
        <pc:sldMkLst>
          <pc:docMk/>
          <pc:sldMk cId="0" sldId="259"/>
        </pc:sldMkLst>
        <pc:spChg chg="mod">
          <ac:chgData name="GOMEZ, Paula" userId="c93cf399-3ed7-4230-9282-8831e3fe5ae7" providerId="ADAL" clId="{E338F5A5-8FD1-462F-ACA1-B4FAD4BA1FDD}" dt="2023-05-30T08:36:16.020" v="86" actId="20577"/>
          <ac:spMkLst>
            <pc:docMk/>
            <pc:sldMk cId="0" sldId="259"/>
            <ac:spMk id="314" creationId="{00000000-0000-0000-0000-000000000000}"/>
          </ac:spMkLst>
        </pc:spChg>
      </pc:sldChg>
      <pc:sldChg chg="modSp mod">
        <pc:chgData name="GOMEZ, Paula" userId="c93cf399-3ed7-4230-9282-8831e3fe5ae7" providerId="ADAL" clId="{E338F5A5-8FD1-462F-ACA1-B4FAD4BA1FDD}" dt="2023-05-30T08:52:43.698" v="689" actId="1076"/>
        <pc:sldMkLst>
          <pc:docMk/>
          <pc:sldMk cId="0" sldId="260"/>
        </pc:sldMkLst>
        <pc:spChg chg="mod">
          <ac:chgData name="GOMEZ, Paula" userId="c93cf399-3ed7-4230-9282-8831e3fe5ae7" providerId="ADAL" clId="{E338F5A5-8FD1-462F-ACA1-B4FAD4BA1FDD}" dt="2023-05-30T08:37:54.063" v="106" actId="1076"/>
          <ac:spMkLst>
            <pc:docMk/>
            <pc:sldMk cId="0" sldId="260"/>
            <ac:spMk id="4" creationId="{13B279C8-EE44-FF8C-F30F-5474194FDE45}"/>
          </ac:spMkLst>
        </pc:spChg>
        <pc:spChg chg="mod">
          <ac:chgData name="GOMEZ, Paula" userId="c93cf399-3ed7-4230-9282-8831e3fe5ae7" providerId="ADAL" clId="{E338F5A5-8FD1-462F-ACA1-B4FAD4BA1FDD}" dt="2023-05-30T08:52:43.698" v="689" actId="1076"/>
          <ac:spMkLst>
            <pc:docMk/>
            <pc:sldMk cId="0" sldId="260"/>
            <ac:spMk id="321" creationId="{00000000-0000-0000-0000-000000000000}"/>
          </ac:spMkLst>
        </pc:spChg>
      </pc:sldChg>
      <pc:sldChg chg="del">
        <pc:chgData name="GOMEZ, Paula" userId="c93cf399-3ed7-4230-9282-8831e3fe5ae7" providerId="ADAL" clId="{E338F5A5-8FD1-462F-ACA1-B4FAD4BA1FDD}" dt="2023-05-30T08:39:28.740" v="265" actId="2696"/>
        <pc:sldMkLst>
          <pc:docMk/>
          <pc:sldMk cId="0" sldId="261"/>
        </pc:sldMkLst>
      </pc:sldChg>
      <pc:sldChg chg="modSp mod modAnim modNotesTx">
        <pc:chgData name="GOMEZ, Paula" userId="c93cf399-3ed7-4230-9282-8831e3fe5ae7" providerId="ADAL" clId="{E338F5A5-8FD1-462F-ACA1-B4FAD4BA1FDD}" dt="2023-05-30T08:40:53.533" v="300" actId="27636"/>
        <pc:sldMkLst>
          <pc:docMk/>
          <pc:sldMk cId="0" sldId="262"/>
        </pc:sldMkLst>
        <pc:spChg chg="mod">
          <ac:chgData name="GOMEZ, Paula" userId="c93cf399-3ed7-4230-9282-8831e3fe5ae7" providerId="ADAL" clId="{E338F5A5-8FD1-462F-ACA1-B4FAD4BA1FDD}" dt="2023-05-30T08:40:14.568" v="296" actId="20577"/>
          <ac:spMkLst>
            <pc:docMk/>
            <pc:sldMk cId="0" sldId="262"/>
            <ac:spMk id="2" creationId="{A1DCBBAA-025A-23EA-CAFB-95844F30C97E}"/>
          </ac:spMkLst>
        </pc:spChg>
        <pc:spChg chg="mod">
          <ac:chgData name="GOMEZ, Paula" userId="c93cf399-3ed7-4230-9282-8831e3fe5ae7" providerId="ADAL" clId="{E338F5A5-8FD1-462F-ACA1-B4FAD4BA1FDD}" dt="2023-05-30T08:40:53.533" v="300" actId="27636"/>
          <ac:spMkLst>
            <pc:docMk/>
            <pc:sldMk cId="0" sldId="262"/>
            <ac:spMk id="329" creationId="{00000000-0000-0000-0000-000000000000}"/>
          </ac:spMkLst>
        </pc:spChg>
      </pc:sldChg>
      <pc:sldChg chg="addSp delSp modSp mod ord modNotesTx">
        <pc:chgData name="GOMEZ, Paula" userId="c93cf399-3ed7-4230-9282-8831e3fe5ae7" providerId="ADAL" clId="{E338F5A5-8FD1-462F-ACA1-B4FAD4BA1FDD}" dt="2023-05-30T08:44:55.528" v="410"/>
        <pc:sldMkLst>
          <pc:docMk/>
          <pc:sldMk cId="0" sldId="263"/>
        </pc:sldMkLst>
        <pc:spChg chg="mod">
          <ac:chgData name="GOMEZ, Paula" userId="c93cf399-3ed7-4230-9282-8831e3fe5ae7" providerId="ADAL" clId="{E338F5A5-8FD1-462F-ACA1-B4FAD4BA1FDD}" dt="2023-05-30T08:44:20.275" v="401" actId="27636"/>
          <ac:spMkLst>
            <pc:docMk/>
            <pc:sldMk cId="0" sldId="263"/>
            <ac:spMk id="2" creationId="{72E1C940-10C4-7ED5-5BFD-F6546E21CFE5}"/>
          </ac:spMkLst>
        </pc:spChg>
        <pc:spChg chg="add del mod">
          <ac:chgData name="GOMEZ, Paula" userId="c93cf399-3ed7-4230-9282-8831e3fe5ae7" providerId="ADAL" clId="{E338F5A5-8FD1-462F-ACA1-B4FAD4BA1FDD}" dt="2023-05-30T08:42:51.494" v="386" actId="478"/>
          <ac:spMkLst>
            <pc:docMk/>
            <pc:sldMk cId="0" sldId="263"/>
            <ac:spMk id="4" creationId="{AD900050-1994-49F4-9DAF-6E9CB64860EE}"/>
          </ac:spMkLst>
        </pc:spChg>
        <pc:spChg chg="add mod">
          <ac:chgData name="GOMEZ, Paula" userId="c93cf399-3ed7-4230-9282-8831e3fe5ae7" providerId="ADAL" clId="{E338F5A5-8FD1-462F-ACA1-B4FAD4BA1FDD}" dt="2023-05-30T08:44:47.948" v="408" actId="1076"/>
          <ac:spMkLst>
            <pc:docMk/>
            <pc:sldMk cId="0" sldId="263"/>
            <ac:spMk id="5" creationId="{A2CA3246-B482-4112-BB2F-5D8B9441D87E}"/>
          </ac:spMkLst>
        </pc:spChg>
        <pc:spChg chg="add mod">
          <ac:chgData name="GOMEZ, Paula" userId="c93cf399-3ed7-4230-9282-8831e3fe5ae7" providerId="ADAL" clId="{E338F5A5-8FD1-462F-ACA1-B4FAD4BA1FDD}" dt="2023-05-30T08:44:43.340" v="407" actId="14100"/>
          <ac:spMkLst>
            <pc:docMk/>
            <pc:sldMk cId="0" sldId="263"/>
            <ac:spMk id="8" creationId="{9ABAA5E9-C773-45BB-AA0D-A443BF6BF149}"/>
          </ac:spMkLst>
        </pc:spChg>
        <pc:spChg chg="add mod">
          <ac:chgData name="GOMEZ, Paula" userId="c93cf399-3ed7-4230-9282-8831e3fe5ae7" providerId="ADAL" clId="{E338F5A5-8FD1-462F-ACA1-B4FAD4BA1FDD}" dt="2023-05-30T08:44:40.997" v="406" actId="14100"/>
          <ac:spMkLst>
            <pc:docMk/>
            <pc:sldMk cId="0" sldId="263"/>
            <ac:spMk id="9" creationId="{940A08BB-6577-4F9A-84F1-89063F6493AB}"/>
          </ac:spMkLst>
        </pc:spChg>
        <pc:spChg chg="del">
          <ac:chgData name="GOMEZ, Paula" userId="c93cf399-3ed7-4230-9282-8831e3fe5ae7" providerId="ADAL" clId="{E338F5A5-8FD1-462F-ACA1-B4FAD4BA1FDD}" dt="2023-05-30T08:42:47.415" v="385" actId="478"/>
          <ac:spMkLst>
            <pc:docMk/>
            <pc:sldMk cId="0" sldId="263"/>
            <ac:spMk id="335" creationId="{00000000-0000-0000-0000-000000000000}"/>
          </ac:spMkLst>
        </pc:spChg>
        <pc:spChg chg="del">
          <ac:chgData name="GOMEZ, Paula" userId="c93cf399-3ed7-4230-9282-8831e3fe5ae7" providerId="ADAL" clId="{E338F5A5-8FD1-462F-ACA1-B4FAD4BA1FDD}" dt="2023-05-30T08:42:47.415" v="385" actId="478"/>
          <ac:spMkLst>
            <pc:docMk/>
            <pc:sldMk cId="0" sldId="263"/>
            <ac:spMk id="338" creationId="{00000000-0000-0000-0000-000000000000}"/>
          </ac:spMkLst>
        </pc:spChg>
        <pc:picChg chg="del">
          <ac:chgData name="GOMEZ, Paula" userId="c93cf399-3ed7-4230-9282-8831e3fe5ae7" providerId="ADAL" clId="{E338F5A5-8FD1-462F-ACA1-B4FAD4BA1FDD}" dt="2023-05-30T08:42:47.415" v="385" actId="478"/>
          <ac:picMkLst>
            <pc:docMk/>
            <pc:sldMk cId="0" sldId="263"/>
            <ac:picMk id="337" creationId="{00000000-0000-0000-0000-000000000000}"/>
          </ac:picMkLst>
        </pc:picChg>
      </pc:sldChg>
      <pc:sldChg chg="del">
        <pc:chgData name="GOMEZ, Paula" userId="c93cf399-3ed7-4230-9282-8831e3fe5ae7" providerId="ADAL" clId="{E338F5A5-8FD1-462F-ACA1-B4FAD4BA1FDD}" dt="2023-05-30T08:53:09.772" v="690" actId="2696"/>
        <pc:sldMkLst>
          <pc:docMk/>
          <pc:sldMk cId="0" sldId="264"/>
        </pc:sldMkLst>
      </pc:sldChg>
      <pc:sldChg chg="del">
        <pc:chgData name="GOMEZ, Paula" userId="c93cf399-3ed7-4230-9282-8831e3fe5ae7" providerId="ADAL" clId="{E338F5A5-8FD1-462F-ACA1-B4FAD4BA1FDD}" dt="2023-05-30T08:53:10.413" v="691" actId="2696"/>
        <pc:sldMkLst>
          <pc:docMk/>
          <pc:sldMk cId="0" sldId="265"/>
        </pc:sldMkLst>
      </pc:sldChg>
      <pc:sldChg chg="del">
        <pc:chgData name="GOMEZ, Paula" userId="c93cf399-3ed7-4230-9282-8831e3fe5ae7" providerId="ADAL" clId="{E338F5A5-8FD1-462F-ACA1-B4FAD4BA1FDD}" dt="2023-05-30T08:53:10.932" v="692" actId="2696"/>
        <pc:sldMkLst>
          <pc:docMk/>
          <pc:sldMk cId="0" sldId="266"/>
        </pc:sldMkLst>
      </pc:sldChg>
      <pc:sldChg chg="del">
        <pc:chgData name="GOMEZ, Paula" userId="c93cf399-3ed7-4230-9282-8831e3fe5ae7" providerId="ADAL" clId="{E338F5A5-8FD1-462F-ACA1-B4FAD4BA1FDD}" dt="2023-05-30T08:53:11.356" v="693" actId="2696"/>
        <pc:sldMkLst>
          <pc:docMk/>
          <pc:sldMk cId="0" sldId="267"/>
        </pc:sldMkLst>
      </pc:sldChg>
      <pc:sldChg chg="del">
        <pc:chgData name="GOMEZ, Paula" userId="c93cf399-3ed7-4230-9282-8831e3fe5ae7" providerId="ADAL" clId="{E338F5A5-8FD1-462F-ACA1-B4FAD4BA1FDD}" dt="2023-05-30T08:53:19.990" v="694" actId="2696"/>
        <pc:sldMkLst>
          <pc:docMk/>
          <pc:sldMk cId="0" sldId="268"/>
        </pc:sldMkLst>
      </pc:sldChg>
      <pc:sldChg chg="del">
        <pc:chgData name="GOMEZ, Paula" userId="c93cf399-3ed7-4230-9282-8831e3fe5ae7" providerId="ADAL" clId="{E338F5A5-8FD1-462F-ACA1-B4FAD4BA1FDD}" dt="2023-05-30T08:53:20.622" v="695" actId="2696"/>
        <pc:sldMkLst>
          <pc:docMk/>
          <pc:sldMk cId="0" sldId="269"/>
        </pc:sldMkLst>
      </pc:sldChg>
      <pc:sldChg chg="del">
        <pc:chgData name="GOMEZ, Paula" userId="c93cf399-3ed7-4230-9282-8831e3fe5ae7" providerId="ADAL" clId="{E338F5A5-8FD1-462F-ACA1-B4FAD4BA1FDD}" dt="2023-05-30T08:53:20.855" v="696" actId="2696"/>
        <pc:sldMkLst>
          <pc:docMk/>
          <pc:sldMk cId="0" sldId="270"/>
        </pc:sldMkLst>
      </pc:sldChg>
      <pc:sldChg chg="del">
        <pc:chgData name="GOMEZ, Paula" userId="c93cf399-3ed7-4230-9282-8831e3fe5ae7" providerId="ADAL" clId="{E338F5A5-8FD1-462F-ACA1-B4FAD4BA1FDD}" dt="2023-05-30T08:53:21.127" v="697" actId="2696"/>
        <pc:sldMkLst>
          <pc:docMk/>
          <pc:sldMk cId="0" sldId="271"/>
        </pc:sldMkLst>
      </pc:sldChg>
      <pc:sldChg chg="del">
        <pc:chgData name="GOMEZ, Paula" userId="c93cf399-3ed7-4230-9282-8831e3fe5ae7" providerId="ADAL" clId="{E338F5A5-8FD1-462F-ACA1-B4FAD4BA1FDD}" dt="2023-05-30T08:53:21.484" v="698" actId="2696"/>
        <pc:sldMkLst>
          <pc:docMk/>
          <pc:sldMk cId="0" sldId="272"/>
        </pc:sldMkLst>
      </pc:sldChg>
      <pc:sldChg chg="del">
        <pc:chgData name="GOMEZ, Paula" userId="c93cf399-3ed7-4230-9282-8831e3fe5ae7" providerId="ADAL" clId="{E338F5A5-8FD1-462F-ACA1-B4FAD4BA1FDD}" dt="2023-05-30T08:53:21.787" v="699" actId="2696"/>
        <pc:sldMkLst>
          <pc:docMk/>
          <pc:sldMk cId="0" sldId="273"/>
        </pc:sldMkLst>
      </pc:sldChg>
      <pc:sldChg chg="del">
        <pc:chgData name="GOMEZ, Paula" userId="c93cf399-3ed7-4230-9282-8831e3fe5ae7" providerId="ADAL" clId="{E338F5A5-8FD1-462F-ACA1-B4FAD4BA1FDD}" dt="2023-05-30T08:53:22.424" v="700" actId="2696"/>
        <pc:sldMkLst>
          <pc:docMk/>
          <pc:sldMk cId="0" sldId="274"/>
        </pc:sldMkLst>
      </pc:sldChg>
      <pc:sldChg chg="del">
        <pc:chgData name="GOMEZ, Paula" userId="c93cf399-3ed7-4230-9282-8831e3fe5ae7" providerId="ADAL" clId="{E338F5A5-8FD1-462F-ACA1-B4FAD4BA1FDD}" dt="2023-05-30T08:53:22.658" v="701" actId="2696"/>
        <pc:sldMkLst>
          <pc:docMk/>
          <pc:sldMk cId="0" sldId="275"/>
        </pc:sldMkLst>
      </pc:sldChg>
      <pc:sldChg chg="del">
        <pc:chgData name="GOMEZ, Paula" userId="c93cf399-3ed7-4230-9282-8831e3fe5ae7" providerId="ADAL" clId="{E338F5A5-8FD1-462F-ACA1-B4FAD4BA1FDD}" dt="2023-05-30T08:53:22.885" v="702" actId="2696"/>
        <pc:sldMkLst>
          <pc:docMk/>
          <pc:sldMk cId="0" sldId="276"/>
        </pc:sldMkLst>
      </pc:sldChg>
      <pc:sldChg chg="del">
        <pc:chgData name="GOMEZ, Paula" userId="c93cf399-3ed7-4230-9282-8831e3fe5ae7" providerId="ADAL" clId="{E338F5A5-8FD1-462F-ACA1-B4FAD4BA1FDD}" dt="2023-05-30T08:53:23.106" v="703" actId="2696"/>
        <pc:sldMkLst>
          <pc:docMk/>
          <pc:sldMk cId="0" sldId="277"/>
        </pc:sldMkLst>
      </pc:sldChg>
      <pc:sldChg chg="del">
        <pc:chgData name="GOMEZ, Paula" userId="c93cf399-3ed7-4230-9282-8831e3fe5ae7" providerId="ADAL" clId="{E338F5A5-8FD1-462F-ACA1-B4FAD4BA1FDD}" dt="2023-05-30T08:53:23.313" v="704" actId="2696"/>
        <pc:sldMkLst>
          <pc:docMk/>
          <pc:sldMk cId="0" sldId="278"/>
        </pc:sldMkLst>
      </pc:sldChg>
      <pc:sldChg chg="del">
        <pc:chgData name="GOMEZ, Paula" userId="c93cf399-3ed7-4230-9282-8831e3fe5ae7" providerId="ADAL" clId="{E338F5A5-8FD1-462F-ACA1-B4FAD4BA1FDD}" dt="2023-05-30T08:53:23.539" v="705" actId="2696"/>
        <pc:sldMkLst>
          <pc:docMk/>
          <pc:sldMk cId="0" sldId="279"/>
        </pc:sldMkLst>
      </pc:sldChg>
      <pc:sldChg chg="del">
        <pc:chgData name="GOMEZ, Paula" userId="c93cf399-3ed7-4230-9282-8831e3fe5ae7" providerId="ADAL" clId="{E338F5A5-8FD1-462F-ACA1-B4FAD4BA1FDD}" dt="2023-05-30T08:53:23.736" v="706" actId="2696"/>
        <pc:sldMkLst>
          <pc:docMk/>
          <pc:sldMk cId="0" sldId="280"/>
        </pc:sldMkLst>
      </pc:sldChg>
      <pc:sldChg chg="del">
        <pc:chgData name="GOMEZ, Paula" userId="c93cf399-3ed7-4230-9282-8831e3fe5ae7" providerId="ADAL" clId="{E338F5A5-8FD1-462F-ACA1-B4FAD4BA1FDD}" dt="2023-05-30T08:53:23.965" v="707" actId="2696"/>
        <pc:sldMkLst>
          <pc:docMk/>
          <pc:sldMk cId="0" sldId="281"/>
        </pc:sldMkLst>
      </pc:sldChg>
      <pc:sldChg chg="del">
        <pc:chgData name="GOMEZ, Paula" userId="c93cf399-3ed7-4230-9282-8831e3fe5ae7" providerId="ADAL" clId="{E338F5A5-8FD1-462F-ACA1-B4FAD4BA1FDD}" dt="2023-05-30T08:53:24.183" v="708" actId="2696"/>
        <pc:sldMkLst>
          <pc:docMk/>
          <pc:sldMk cId="0" sldId="282"/>
        </pc:sldMkLst>
      </pc:sldChg>
      <pc:sldChg chg="del">
        <pc:chgData name="GOMEZ, Paula" userId="c93cf399-3ed7-4230-9282-8831e3fe5ae7" providerId="ADAL" clId="{E338F5A5-8FD1-462F-ACA1-B4FAD4BA1FDD}" dt="2023-05-30T08:53:24.411" v="709" actId="2696"/>
        <pc:sldMkLst>
          <pc:docMk/>
          <pc:sldMk cId="0" sldId="283"/>
        </pc:sldMkLst>
      </pc:sldChg>
      <pc:sldChg chg="del">
        <pc:chgData name="GOMEZ, Paula" userId="c93cf399-3ed7-4230-9282-8831e3fe5ae7" providerId="ADAL" clId="{E338F5A5-8FD1-462F-ACA1-B4FAD4BA1FDD}" dt="2023-05-30T08:53:24.657" v="710" actId="2696"/>
        <pc:sldMkLst>
          <pc:docMk/>
          <pc:sldMk cId="0" sldId="284"/>
        </pc:sldMkLst>
      </pc:sldChg>
      <pc:sldChg chg="del">
        <pc:chgData name="GOMEZ, Paula" userId="c93cf399-3ed7-4230-9282-8831e3fe5ae7" providerId="ADAL" clId="{E338F5A5-8FD1-462F-ACA1-B4FAD4BA1FDD}" dt="2023-05-30T08:53:24.906" v="711" actId="2696"/>
        <pc:sldMkLst>
          <pc:docMk/>
          <pc:sldMk cId="0" sldId="285"/>
        </pc:sldMkLst>
      </pc:sldChg>
      <pc:sldChg chg="del">
        <pc:chgData name="GOMEZ, Paula" userId="c93cf399-3ed7-4230-9282-8831e3fe5ae7" providerId="ADAL" clId="{E338F5A5-8FD1-462F-ACA1-B4FAD4BA1FDD}" dt="2023-05-30T08:53:25.115" v="712" actId="2696"/>
        <pc:sldMkLst>
          <pc:docMk/>
          <pc:sldMk cId="0" sldId="286"/>
        </pc:sldMkLst>
      </pc:sldChg>
      <pc:sldChg chg="del">
        <pc:chgData name="GOMEZ, Paula" userId="c93cf399-3ed7-4230-9282-8831e3fe5ae7" providerId="ADAL" clId="{E338F5A5-8FD1-462F-ACA1-B4FAD4BA1FDD}" dt="2023-05-30T08:53:25.353" v="713" actId="2696"/>
        <pc:sldMkLst>
          <pc:docMk/>
          <pc:sldMk cId="0" sldId="287"/>
        </pc:sldMkLst>
      </pc:sldChg>
      <pc:sldChg chg="del">
        <pc:chgData name="GOMEZ, Paula" userId="c93cf399-3ed7-4230-9282-8831e3fe5ae7" providerId="ADAL" clId="{E338F5A5-8FD1-462F-ACA1-B4FAD4BA1FDD}" dt="2023-05-30T08:53:25.572" v="714" actId="2696"/>
        <pc:sldMkLst>
          <pc:docMk/>
          <pc:sldMk cId="0" sldId="288"/>
        </pc:sldMkLst>
      </pc:sldChg>
      <pc:sldChg chg="del">
        <pc:chgData name="GOMEZ, Paula" userId="c93cf399-3ed7-4230-9282-8831e3fe5ae7" providerId="ADAL" clId="{E338F5A5-8FD1-462F-ACA1-B4FAD4BA1FDD}" dt="2023-05-30T08:53:25.794" v="715" actId="2696"/>
        <pc:sldMkLst>
          <pc:docMk/>
          <pc:sldMk cId="0" sldId="289"/>
        </pc:sldMkLst>
      </pc:sldChg>
      <pc:sldChg chg="del">
        <pc:chgData name="GOMEZ, Paula" userId="c93cf399-3ed7-4230-9282-8831e3fe5ae7" providerId="ADAL" clId="{E338F5A5-8FD1-462F-ACA1-B4FAD4BA1FDD}" dt="2023-05-30T08:53:26.013" v="716" actId="2696"/>
        <pc:sldMkLst>
          <pc:docMk/>
          <pc:sldMk cId="0" sldId="290"/>
        </pc:sldMkLst>
      </pc:sldChg>
      <pc:sldChg chg="del">
        <pc:chgData name="GOMEZ, Paula" userId="c93cf399-3ed7-4230-9282-8831e3fe5ae7" providerId="ADAL" clId="{E338F5A5-8FD1-462F-ACA1-B4FAD4BA1FDD}" dt="2023-05-30T08:53:26.235" v="717" actId="2696"/>
        <pc:sldMkLst>
          <pc:docMk/>
          <pc:sldMk cId="0" sldId="291"/>
        </pc:sldMkLst>
      </pc:sldChg>
      <pc:sldChg chg="del">
        <pc:chgData name="GOMEZ, Paula" userId="c93cf399-3ed7-4230-9282-8831e3fe5ae7" providerId="ADAL" clId="{E338F5A5-8FD1-462F-ACA1-B4FAD4BA1FDD}" dt="2023-05-30T08:53:26.462" v="718" actId="2696"/>
        <pc:sldMkLst>
          <pc:docMk/>
          <pc:sldMk cId="0" sldId="292"/>
        </pc:sldMkLst>
      </pc:sldChg>
      <pc:sldChg chg="del">
        <pc:chgData name="GOMEZ, Paula" userId="c93cf399-3ed7-4230-9282-8831e3fe5ae7" providerId="ADAL" clId="{E338F5A5-8FD1-462F-ACA1-B4FAD4BA1FDD}" dt="2023-05-30T08:53:26.713" v="719" actId="2696"/>
        <pc:sldMkLst>
          <pc:docMk/>
          <pc:sldMk cId="0" sldId="293"/>
        </pc:sldMkLst>
      </pc:sldChg>
      <pc:sldChg chg="del">
        <pc:chgData name="GOMEZ, Paula" userId="c93cf399-3ed7-4230-9282-8831e3fe5ae7" providerId="ADAL" clId="{E338F5A5-8FD1-462F-ACA1-B4FAD4BA1FDD}" dt="2023-05-30T08:53:26.941" v="720" actId="2696"/>
        <pc:sldMkLst>
          <pc:docMk/>
          <pc:sldMk cId="0" sldId="294"/>
        </pc:sldMkLst>
      </pc:sldChg>
      <pc:sldChg chg="del">
        <pc:chgData name="GOMEZ, Paula" userId="c93cf399-3ed7-4230-9282-8831e3fe5ae7" providerId="ADAL" clId="{E338F5A5-8FD1-462F-ACA1-B4FAD4BA1FDD}" dt="2023-05-30T08:53:27.150" v="721" actId="2696"/>
        <pc:sldMkLst>
          <pc:docMk/>
          <pc:sldMk cId="0" sldId="295"/>
        </pc:sldMkLst>
      </pc:sldChg>
      <pc:sldChg chg="del">
        <pc:chgData name="GOMEZ, Paula" userId="c93cf399-3ed7-4230-9282-8831e3fe5ae7" providerId="ADAL" clId="{E338F5A5-8FD1-462F-ACA1-B4FAD4BA1FDD}" dt="2023-05-30T08:53:27.366" v="722" actId="2696"/>
        <pc:sldMkLst>
          <pc:docMk/>
          <pc:sldMk cId="0" sldId="296"/>
        </pc:sldMkLst>
      </pc:sldChg>
      <pc:sldChg chg="del">
        <pc:chgData name="GOMEZ, Paula" userId="c93cf399-3ed7-4230-9282-8831e3fe5ae7" providerId="ADAL" clId="{E338F5A5-8FD1-462F-ACA1-B4FAD4BA1FDD}" dt="2023-05-30T08:53:27.594" v="723" actId="2696"/>
        <pc:sldMkLst>
          <pc:docMk/>
          <pc:sldMk cId="0" sldId="297"/>
        </pc:sldMkLst>
      </pc:sldChg>
      <pc:sldChg chg="del">
        <pc:chgData name="GOMEZ, Paula" userId="c93cf399-3ed7-4230-9282-8831e3fe5ae7" providerId="ADAL" clId="{E338F5A5-8FD1-462F-ACA1-B4FAD4BA1FDD}" dt="2023-05-30T08:53:27.821" v="724" actId="2696"/>
        <pc:sldMkLst>
          <pc:docMk/>
          <pc:sldMk cId="0" sldId="298"/>
        </pc:sldMkLst>
      </pc:sldChg>
      <pc:sldChg chg="del">
        <pc:chgData name="GOMEZ, Paula" userId="c93cf399-3ed7-4230-9282-8831e3fe5ae7" providerId="ADAL" clId="{E338F5A5-8FD1-462F-ACA1-B4FAD4BA1FDD}" dt="2023-05-30T08:53:28.039" v="725" actId="2696"/>
        <pc:sldMkLst>
          <pc:docMk/>
          <pc:sldMk cId="0" sldId="299"/>
        </pc:sldMkLst>
      </pc:sldChg>
      <pc:sldChg chg="modSp del mod">
        <pc:chgData name="GOMEZ, Paula" userId="c93cf399-3ed7-4230-9282-8831e3fe5ae7" providerId="ADAL" clId="{E338F5A5-8FD1-462F-ACA1-B4FAD4BA1FDD}" dt="2023-05-30T08:53:28.298" v="726" actId="2696"/>
        <pc:sldMkLst>
          <pc:docMk/>
          <pc:sldMk cId="0" sldId="300"/>
        </pc:sldMkLst>
        <pc:spChg chg="mod">
          <ac:chgData name="GOMEZ, Paula" userId="c93cf399-3ed7-4230-9282-8831e3fe5ae7" providerId="ADAL" clId="{E338F5A5-8FD1-462F-ACA1-B4FAD4BA1FDD}" dt="2023-05-29T18:01:36.275" v="48" actId="20577"/>
          <ac:spMkLst>
            <pc:docMk/>
            <pc:sldMk cId="0" sldId="300"/>
            <ac:spMk id="527" creationId="{00000000-0000-0000-0000-000000000000}"/>
          </ac:spMkLst>
        </pc:spChg>
      </pc:sldChg>
      <pc:sldChg chg="del">
        <pc:chgData name="GOMEZ, Paula" userId="c93cf399-3ed7-4230-9282-8831e3fe5ae7" providerId="ADAL" clId="{E338F5A5-8FD1-462F-ACA1-B4FAD4BA1FDD}" dt="2023-05-30T08:53:28.527" v="727" actId="2696"/>
        <pc:sldMkLst>
          <pc:docMk/>
          <pc:sldMk cId="0" sldId="301"/>
        </pc:sldMkLst>
      </pc:sldChg>
      <pc:sldChg chg="modSp del mod">
        <pc:chgData name="GOMEZ, Paula" userId="c93cf399-3ed7-4230-9282-8831e3fe5ae7" providerId="ADAL" clId="{E338F5A5-8FD1-462F-ACA1-B4FAD4BA1FDD}" dt="2023-05-30T08:53:30.625" v="728" actId="2696"/>
        <pc:sldMkLst>
          <pc:docMk/>
          <pc:sldMk cId="0" sldId="302"/>
        </pc:sldMkLst>
        <pc:spChg chg="mod">
          <ac:chgData name="GOMEZ, Paula" userId="c93cf399-3ed7-4230-9282-8831e3fe5ae7" providerId="ADAL" clId="{E338F5A5-8FD1-462F-ACA1-B4FAD4BA1FDD}" dt="2023-05-29T17:55:33.227" v="3" actId="20577"/>
          <ac:spMkLst>
            <pc:docMk/>
            <pc:sldMk cId="0" sldId="302"/>
            <ac:spMk id="541" creationId="{00000000-0000-0000-0000-000000000000}"/>
          </ac:spMkLst>
        </pc:spChg>
      </pc:sldChg>
      <pc:sldChg chg="modSp add mod ord">
        <pc:chgData name="GOMEZ, Paula" userId="c93cf399-3ed7-4230-9282-8831e3fe5ae7" providerId="ADAL" clId="{E338F5A5-8FD1-462F-ACA1-B4FAD4BA1FDD}" dt="2023-05-30T08:52:38.899" v="688" actId="1076"/>
        <pc:sldMkLst>
          <pc:docMk/>
          <pc:sldMk cId="2512576944" sldId="305"/>
        </pc:sldMkLst>
        <pc:spChg chg="mod">
          <ac:chgData name="GOMEZ, Paula" userId="c93cf399-3ed7-4230-9282-8831e3fe5ae7" providerId="ADAL" clId="{E338F5A5-8FD1-462F-ACA1-B4FAD4BA1FDD}" dt="2023-05-30T08:42:19.829" v="384" actId="20577"/>
          <ac:spMkLst>
            <pc:docMk/>
            <pc:sldMk cId="2512576944" sldId="305"/>
            <ac:spMk id="4" creationId="{13B279C8-EE44-FF8C-F30F-5474194FDE45}"/>
          </ac:spMkLst>
        </pc:spChg>
        <pc:spChg chg="mod">
          <ac:chgData name="GOMEZ, Paula" userId="c93cf399-3ed7-4230-9282-8831e3fe5ae7" providerId="ADAL" clId="{E338F5A5-8FD1-462F-ACA1-B4FAD4BA1FDD}" dt="2023-05-30T08:52:38.899" v="688" actId="1076"/>
          <ac:spMkLst>
            <pc:docMk/>
            <pc:sldMk cId="2512576944" sldId="305"/>
            <ac:spMk id="321" creationId="{00000000-0000-0000-0000-000000000000}"/>
          </ac:spMkLst>
        </pc:spChg>
      </pc:sldChg>
      <pc:sldChg chg="addSp modSp add mod ord">
        <pc:chgData name="GOMEZ, Paula" userId="c93cf399-3ed7-4230-9282-8831e3fe5ae7" providerId="ADAL" clId="{E338F5A5-8FD1-462F-ACA1-B4FAD4BA1FDD}" dt="2023-05-30T08:47:58.153" v="448" actId="207"/>
        <pc:sldMkLst>
          <pc:docMk/>
          <pc:sldMk cId="2174835047" sldId="306"/>
        </pc:sldMkLst>
        <pc:spChg chg="add mod">
          <ac:chgData name="GOMEZ, Paula" userId="c93cf399-3ed7-4230-9282-8831e3fe5ae7" providerId="ADAL" clId="{E338F5A5-8FD1-462F-ACA1-B4FAD4BA1FDD}" dt="2023-05-30T08:47:58.153" v="448" actId="207"/>
          <ac:spMkLst>
            <pc:docMk/>
            <pc:sldMk cId="2174835047" sldId="306"/>
            <ac:spMk id="5" creationId="{C328371D-A1E2-4539-B1E9-6453E7C079DA}"/>
          </ac:spMkLst>
        </pc:spChg>
        <pc:spChg chg="mod">
          <ac:chgData name="GOMEZ, Paula" userId="c93cf399-3ed7-4230-9282-8831e3fe5ae7" providerId="ADAL" clId="{E338F5A5-8FD1-462F-ACA1-B4FAD4BA1FDD}" dt="2023-05-30T08:47:05.554" v="425" actId="27636"/>
          <ac:spMkLst>
            <pc:docMk/>
            <pc:sldMk cId="2174835047" sldId="306"/>
            <ac:spMk id="329" creationId="{00000000-0000-0000-0000-000000000000}"/>
          </ac:spMkLst>
        </pc:spChg>
      </pc:sldChg>
      <pc:sldChg chg="delSp modSp add mod">
        <pc:chgData name="GOMEZ, Paula" userId="c93cf399-3ed7-4230-9282-8831e3fe5ae7" providerId="ADAL" clId="{E338F5A5-8FD1-462F-ACA1-B4FAD4BA1FDD}" dt="2023-05-30T08:50:13.155" v="546" actId="12"/>
        <pc:sldMkLst>
          <pc:docMk/>
          <pc:sldMk cId="3623987820" sldId="307"/>
        </pc:sldMkLst>
        <pc:spChg chg="mod">
          <ac:chgData name="GOMEZ, Paula" userId="c93cf399-3ed7-4230-9282-8831e3fe5ae7" providerId="ADAL" clId="{E338F5A5-8FD1-462F-ACA1-B4FAD4BA1FDD}" dt="2023-05-30T08:50:00.609" v="544" actId="20577"/>
          <ac:spMkLst>
            <pc:docMk/>
            <pc:sldMk cId="3623987820" sldId="307"/>
            <ac:spMk id="2" creationId="{A1DCBBAA-025A-23EA-CAFB-95844F30C97E}"/>
          </ac:spMkLst>
        </pc:spChg>
        <pc:spChg chg="del">
          <ac:chgData name="GOMEZ, Paula" userId="c93cf399-3ed7-4230-9282-8831e3fe5ae7" providerId="ADAL" clId="{E338F5A5-8FD1-462F-ACA1-B4FAD4BA1FDD}" dt="2023-05-30T08:49:40.412" v="496" actId="478"/>
          <ac:spMkLst>
            <pc:docMk/>
            <pc:sldMk cId="3623987820" sldId="307"/>
            <ac:spMk id="5" creationId="{C328371D-A1E2-4539-B1E9-6453E7C079DA}"/>
          </ac:spMkLst>
        </pc:spChg>
        <pc:spChg chg="mod">
          <ac:chgData name="GOMEZ, Paula" userId="c93cf399-3ed7-4230-9282-8831e3fe5ae7" providerId="ADAL" clId="{E338F5A5-8FD1-462F-ACA1-B4FAD4BA1FDD}" dt="2023-05-30T08:50:13.155" v="546" actId="12"/>
          <ac:spMkLst>
            <pc:docMk/>
            <pc:sldMk cId="3623987820" sldId="307"/>
            <ac:spMk id="329" creationId="{00000000-0000-0000-0000-000000000000}"/>
          </ac:spMkLst>
        </pc:spChg>
      </pc:sldChg>
      <pc:sldMasterChg chg="delSldLayout">
        <pc:chgData name="GOMEZ, Paula" userId="c93cf399-3ed7-4230-9282-8831e3fe5ae7" providerId="ADAL" clId="{E338F5A5-8FD1-462F-ACA1-B4FAD4BA1FDD}" dt="2023-05-30T08:53:27.594" v="723" actId="2696"/>
        <pc:sldMasterMkLst>
          <pc:docMk/>
          <pc:sldMasterMk cId="0" sldId="2147483648"/>
        </pc:sldMasterMkLst>
        <pc:sldLayoutChg chg="del">
          <pc:chgData name="GOMEZ, Paula" userId="c93cf399-3ed7-4230-9282-8831e3fe5ae7" providerId="ADAL" clId="{E338F5A5-8FD1-462F-ACA1-B4FAD4BA1FDD}" dt="2023-05-30T08:53:22.885" v="702" actId="2696"/>
          <pc:sldLayoutMkLst>
            <pc:docMk/>
            <pc:sldMasterMk cId="0" sldId="2147483648"/>
            <pc:sldLayoutMk cId="0" sldId="2147483650"/>
          </pc:sldLayoutMkLst>
        </pc:sldLayoutChg>
        <pc:sldLayoutChg chg="del">
          <pc:chgData name="GOMEZ, Paula" userId="c93cf399-3ed7-4230-9282-8831e3fe5ae7" providerId="ADAL" clId="{E338F5A5-8FD1-462F-ACA1-B4FAD4BA1FDD}" dt="2023-05-30T08:53:24.183" v="708" actId="2696"/>
          <pc:sldLayoutMkLst>
            <pc:docMk/>
            <pc:sldMasterMk cId="0" sldId="2147483648"/>
            <pc:sldLayoutMk cId="0" sldId="2147483661"/>
          </pc:sldLayoutMkLst>
        </pc:sldLayoutChg>
        <pc:sldLayoutChg chg="del">
          <pc:chgData name="GOMEZ, Paula" userId="c93cf399-3ed7-4230-9282-8831e3fe5ae7" providerId="ADAL" clId="{E338F5A5-8FD1-462F-ACA1-B4FAD4BA1FDD}" dt="2023-05-30T08:53:25.794" v="715" actId="2696"/>
          <pc:sldLayoutMkLst>
            <pc:docMk/>
            <pc:sldMasterMk cId="0" sldId="2147483648"/>
            <pc:sldLayoutMk cId="0" sldId="2147483662"/>
          </pc:sldLayoutMkLst>
        </pc:sldLayoutChg>
        <pc:sldLayoutChg chg="del">
          <pc:chgData name="GOMEZ, Paula" userId="c93cf399-3ed7-4230-9282-8831e3fe5ae7" providerId="ADAL" clId="{E338F5A5-8FD1-462F-ACA1-B4FAD4BA1FDD}" dt="2023-05-30T08:53:26.235" v="717" actId="2696"/>
          <pc:sldLayoutMkLst>
            <pc:docMk/>
            <pc:sldMasterMk cId="0" sldId="2147483648"/>
            <pc:sldLayoutMk cId="0" sldId="2147483664"/>
          </pc:sldLayoutMkLst>
        </pc:sldLayoutChg>
        <pc:sldLayoutChg chg="del">
          <pc:chgData name="GOMEZ, Paula" userId="c93cf399-3ed7-4230-9282-8831e3fe5ae7" providerId="ADAL" clId="{E338F5A5-8FD1-462F-ACA1-B4FAD4BA1FDD}" dt="2023-05-30T08:53:27.594" v="723" actId="2696"/>
          <pc:sldLayoutMkLst>
            <pc:docMk/>
            <pc:sldMasterMk cId="0" sldId="2147483648"/>
            <pc:sldLayoutMk cId="0" sldId="2147483665"/>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92" name="Shape 292"/>
          <p:cNvSpPr>
            <a:spLocks noGrp="1" noRot="1" noChangeAspect="1"/>
          </p:cNvSpPr>
          <p:nvPr>
            <p:ph type="sldImg"/>
          </p:nvPr>
        </p:nvSpPr>
        <p:spPr>
          <a:xfrm>
            <a:off x="1143000" y="685800"/>
            <a:ext cx="4572000" cy="3429000"/>
          </a:xfrm>
          <a:prstGeom prst="rect">
            <a:avLst/>
          </a:prstGeom>
        </p:spPr>
        <p:txBody>
          <a:bodyPr/>
          <a:lstStyle/>
          <a:p>
            <a:endParaRPr/>
          </a:p>
        </p:txBody>
      </p:sp>
      <p:sp>
        <p:nvSpPr>
          <p:cNvPr id="293" name="Shape 293"/>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spcBef>
        <a:spcPts val="400"/>
      </a:spcBef>
      <a:defRPr sz="1200">
        <a:latin typeface="+mn-lt"/>
        <a:ea typeface="+mn-ea"/>
        <a:cs typeface="+mn-cs"/>
        <a:sym typeface="Source Sans Pro Regular"/>
      </a:defRPr>
    </a:lvl1pPr>
    <a:lvl2pPr indent="228600" latinLnBrk="0">
      <a:spcBef>
        <a:spcPts val="400"/>
      </a:spcBef>
      <a:defRPr sz="1200">
        <a:latin typeface="+mn-lt"/>
        <a:ea typeface="+mn-ea"/>
        <a:cs typeface="+mn-cs"/>
        <a:sym typeface="Source Sans Pro Regular"/>
      </a:defRPr>
    </a:lvl2pPr>
    <a:lvl3pPr indent="457200" latinLnBrk="0">
      <a:spcBef>
        <a:spcPts val="400"/>
      </a:spcBef>
      <a:defRPr sz="1200">
        <a:latin typeface="+mn-lt"/>
        <a:ea typeface="+mn-ea"/>
        <a:cs typeface="+mn-cs"/>
        <a:sym typeface="Source Sans Pro Regular"/>
      </a:defRPr>
    </a:lvl3pPr>
    <a:lvl4pPr indent="685800" latinLnBrk="0">
      <a:spcBef>
        <a:spcPts val="400"/>
      </a:spcBef>
      <a:defRPr sz="1200">
        <a:latin typeface="+mn-lt"/>
        <a:ea typeface="+mn-ea"/>
        <a:cs typeface="+mn-cs"/>
        <a:sym typeface="Source Sans Pro Regular"/>
      </a:defRPr>
    </a:lvl4pPr>
    <a:lvl5pPr indent="914400" latinLnBrk="0">
      <a:spcBef>
        <a:spcPts val="400"/>
      </a:spcBef>
      <a:defRPr sz="1200">
        <a:latin typeface="+mn-lt"/>
        <a:ea typeface="+mn-ea"/>
        <a:cs typeface="+mn-cs"/>
        <a:sym typeface="Source Sans Pro Regular"/>
      </a:defRPr>
    </a:lvl5pPr>
    <a:lvl6pPr indent="1143000" latinLnBrk="0">
      <a:spcBef>
        <a:spcPts val="400"/>
      </a:spcBef>
      <a:defRPr sz="1200">
        <a:latin typeface="+mn-lt"/>
        <a:ea typeface="+mn-ea"/>
        <a:cs typeface="+mn-cs"/>
        <a:sym typeface="Source Sans Pro Regular"/>
      </a:defRPr>
    </a:lvl6pPr>
    <a:lvl7pPr indent="1371600" latinLnBrk="0">
      <a:spcBef>
        <a:spcPts val="400"/>
      </a:spcBef>
      <a:defRPr sz="1200">
        <a:latin typeface="+mn-lt"/>
        <a:ea typeface="+mn-ea"/>
        <a:cs typeface="+mn-cs"/>
        <a:sym typeface="Source Sans Pro Regular"/>
      </a:defRPr>
    </a:lvl7pPr>
    <a:lvl8pPr indent="1600200" latinLnBrk="0">
      <a:spcBef>
        <a:spcPts val="400"/>
      </a:spcBef>
      <a:defRPr sz="1200">
        <a:latin typeface="+mn-lt"/>
        <a:ea typeface="+mn-ea"/>
        <a:cs typeface="+mn-cs"/>
        <a:sym typeface="Source Sans Pro Regular"/>
      </a:defRPr>
    </a:lvl8pPr>
    <a:lvl9pPr indent="1828800" latinLnBrk="0">
      <a:spcBef>
        <a:spcPts val="400"/>
      </a:spcBef>
      <a:defRPr sz="1200">
        <a:latin typeface="+mn-lt"/>
        <a:ea typeface="+mn-ea"/>
        <a:cs typeface="+mn-cs"/>
        <a:sym typeface="Source Sans Pro Regular"/>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 name="Shape 309"/>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310" name="Shape 310"/>
          <p:cNvSpPr>
            <a:spLocks noGrp="1"/>
          </p:cNvSpPr>
          <p:nvPr>
            <p:ph type="body" sz="quarter" idx="1"/>
          </p:nvPr>
        </p:nvSpPr>
        <p:spPr>
          <a:prstGeom prst="rect">
            <a:avLst/>
          </a:prstGeom>
        </p:spPr>
        <p:txBody>
          <a:bodyPr/>
          <a:lstStyle>
            <a:lvl1pPr>
              <a:spcBef>
                <a:spcPts val="0"/>
              </a:spcBef>
            </a:lvl1pPr>
          </a:lstStyle>
          <a:p>
            <a:r>
              <a:rPr dirty="0"/>
              <a:t>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2" name="Shape 322"/>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323" name="Shape 323"/>
          <p:cNvSpPr>
            <a:spLocks noGrp="1"/>
          </p:cNvSpPr>
          <p:nvPr>
            <p:ph type="body" sz="quarter" idx="1"/>
          </p:nvPr>
        </p:nvSpPr>
        <p:spPr>
          <a:prstGeom prst="rect">
            <a:avLst/>
          </a:prstGeom>
        </p:spPr>
        <p:txBody>
          <a:bodyPr/>
          <a:lstStyle>
            <a:lvl1pPr>
              <a:spcBef>
                <a:spcPts val="0"/>
              </a:spcBef>
            </a:lvl1pPr>
          </a:lstStyle>
          <a:p>
            <a:r>
              <a:rPr dirty="0"/>
              <a:t>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 name="Shape 331"/>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332" name="Shape 332"/>
          <p:cNvSpPr>
            <a:spLocks noGrp="1"/>
          </p:cNvSpPr>
          <p:nvPr>
            <p:ph type="body" sz="quarter" idx="1"/>
          </p:nvPr>
        </p:nvSpPr>
        <p:spPr>
          <a:prstGeom prst="rect">
            <a:avLst/>
          </a:prstGeom>
        </p:spPr>
        <p:txBody>
          <a:bodyPr/>
          <a:lstStyle/>
          <a:p>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9" name="Shape 339"/>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340" name="Shape 340"/>
          <p:cNvSpPr>
            <a:spLocks noGrp="1"/>
          </p:cNvSpPr>
          <p:nvPr>
            <p:ph type="body" sz="quarter" idx="1"/>
          </p:nvPr>
        </p:nvSpPr>
        <p:spPr>
          <a:prstGeom prst="rect">
            <a:avLst/>
          </a:prstGeom>
        </p:spPr>
        <p:txBody>
          <a:bodyPr/>
          <a:lstStyle/>
          <a:p>
            <a:pPr marL="0" indent="0">
              <a:buSzPct val="100000"/>
              <a:buNone/>
            </a:pPr>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2" name="Shape 322"/>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323" name="Shape 323"/>
          <p:cNvSpPr>
            <a:spLocks noGrp="1"/>
          </p:cNvSpPr>
          <p:nvPr>
            <p:ph type="body" sz="quarter" idx="1"/>
          </p:nvPr>
        </p:nvSpPr>
        <p:spPr>
          <a:prstGeom prst="rect">
            <a:avLst/>
          </a:prstGeom>
        </p:spPr>
        <p:txBody>
          <a:bodyPr/>
          <a:lstStyle>
            <a:lvl1pPr>
              <a:spcBef>
                <a:spcPts val="0"/>
              </a:spcBef>
            </a:lvl1pPr>
          </a:lstStyle>
          <a:p>
            <a:r>
              <a:rPr dirty="0"/>
              <a:t> </a:t>
            </a:r>
          </a:p>
        </p:txBody>
      </p:sp>
    </p:spTree>
    <p:extLst>
      <p:ext uri="{BB962C8B-B14F-4D97-AF65-F5344CB8AC3E}">
        <p14:creationId xmlns:p14="http://schemas.microsoft.com/office/powerpoint/2010/main" val="31278451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 name="Shape 331"/>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332" name="Shape 332"/>
          <p:cNvSpPr>
            <a:spLocks noGrp="1"/>
          </p:cNvSpPr>
          <p:nvPr>
            <p:ph type="body" sz="quarter" idx="1"/>
          </p:nvPr>
        </p:nvSpPr>
        <p:spPr>
          <a:prstGeom prst="rect">
            <a:avLst/>
          </a:prstGeom>
        </p:spPr>
        <p:txBody>
          <a:bodyPr/>
          <a:lstStyle/>
          <a:p>
            <a:endParaRPr dirty="0"/>
          </a:p>
        </p:txBody>
      </p:sp>
    </p:spTree>
    <p:extLst>
      <p:ext uri="{BB962C8B-B14F-4D97-AF65-F5344CB8AC3E}">
        <p14:creationId xmlns:p14="http://schemas.microsoft.com/office/powerpoint/2010/main" val="18707000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 name="Shape 331"/>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332" name="Shape 332"/>
          <p:cNvSpPr>
            <a:spLocks noGrp="1"/>
          </p:cNvSpPr>
          <p:nvPr>
            <p:ph type="body" sz="quarter" idx="1"/>
          </p:nvPr>
        </p:nvSpPr>
        <p:spPr>
          <a:prstGeom prst="rect">
            <a:avLst/>
          </a:prstGeom>
        </p:spPr>
        <p:txBody>
          <a:bodyPr/>
          <a:lstStyle/>
          <a:p>
            <a:endParaRPr dirty="0"/>
          </a:p>
        </p:txBody>
      </p:sp>
    </p:spTree>
    <p:extLst>
      <p:ext uri="{BB962C8B-B14F-4D97-AF65-F5344CB8AC3E}">
        <p14:creationId xmlns:p14="http://schemas.microsoft.com/office/powerpoint/2010/main" val="394325920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3.jpeg"/><Relationship Id="rId5" Type="http://schemas.openxmlformats.org/officeDocument/2006/relationships/image" Target="../media/image7.pn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3.jpeg"/><Relationship Id="rId4" Type="http://schemas.openxmlformats.org/officeDocument/2006/relationships/image" Target="../media/image7.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pic>
        <p:nvPicPr>
          <p:cNvPr id="19"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26" name="Rectangle 1"/>
          <p:cNvSpPr/>
          <p:nvPr/>
        </p:nvSpPr>
        <p:spPr>
          <a:xfrm>
            <a:off x="0" y="14"/>
            <a:ext cx="12192000" cy="4354825"/>
          </a:xfrm>
          <a:prstGeom prst="rect">
            <a:avLst/>
          </a:prstGeom>
          <a:solidFill>
            <a:srgbClr val="ECF2F8"/>
          </a:solidFill>
          <a:ln w="12700">
            <a:miter lim="400000"/>
          </a:ln>
        </p:spPr>
        <p:txBody>
          <a:bodyPr lIns="45719" rIns="45719" anchor="ctr"/>
          <a:lstStyle/>
          <a:p>
            <a:pPr algn="ctr">
              <a:defRPr sz="500">
                <a:solidFill>
                  <a:srgbClr val="FFFFFF"/>
                </a:solidFill>
                <a:latin typeface="+mn-lt"/>
                <a:ea typeface="+mn-ea"/>
                <a:cs typeface="+mn-cs"/>
                <a:sym typeface="Source Sans Pro Regular"/>
              </a:defRPr>
            </a:pPr>
            <a:endParaRPr/>
          </a:p>
        </p:txBody>
      </p:sp>
      <p:pic>
        <p:nvPicPr>
          <p:cNvPr id="27" name="Picture 14" descr="Picture 14"/>
          <p:cNvPicPr>
            <a:picLocks noChangeAspect="1"/>
          </p:cNvPicPr>
          <p:nvPr/>
        </p:nvPicPr>
        <p:blipFill>
          <a:blip r:embed="rId3"/>
          <a:stretch>
            <a:fillRect/>
          </a:stretch>
        </p:blipFill>
        <p:spPr>
          <a:xfrm>
            <a:off x="4" y="0"/>
            <a:ext cx="6560820" cy="5372100"/>
          </a:xfrm>
          <a:prstGeom prst="rect">
            <a:avLst/>
          </a:prstGeom>
          <a:ln w="12700">
            <a:miter lim="400000"/>
          </a:ln>
        </p:spPr>
      </p:pic>
      <p:pic>
        <p:nvPicPr>
          <p:cNvPr id="28" name="Picture 18" descr="Picture 18"/>
          <p:cNvPicPr>
            <a:picLocks noChangeAspect="1"/>
          </p:cNvPicPr>
          <p:nvPr/>
        </p:nvPicPr>
        <p:blipFill>
          <a:blip r:embed="rId4"/>
          <a:stretch>
            <a:fillRect/>
          </a:stretch>
        </p:blipFill>
        <p:spPr>
          <a:xfrm>
            <a:off x="9002490" y="5116962"/>
            <a:ext cx="2823416" cy="908687"/>
          </a:xfrm>
          <a:prstGeom prst="rect">
            <a:avLst/>
          </a:prstGeom>
          <a:ln w="12700">
            <a:miter lim="400000"/>
          </a:ln>
        </p:spPr>
      </p:pic>
      <p:sp>
        <p:nvSpPr>
          <p:cNvPr id="30" name="Body Level One…"/>
          <p:cNvSpPr txBox="1">
            <a:spLocks noGrp="1"/>
          </p:cNvSpPr>
          <p:nvPr>
            <p:ph type="body" sz="quarter" idx="1"/>
          </p:nvPr>
        </p:nvSpPr>
        <p:spPr>
          <a:xfrm>
            <a:off x="5525728" y="3491867"/>
            <a:ext cx="5925539" cy="914401"/>
          </a:xfrm>
          <a:prstGeom prst="rect">
            <a:avLst/>
          </a:prstGeom>
        </p:spPr>
        <p:txBody>
          <a:bodyPr/>
          <a:lstStyle>
            <a:lvl1pPr>
              <a:defRPr sz="3200">
                <a:latin typeface="Source Sans Pro Bold"/>
                <a:ea typeface="Source Sans Pro Bold"/>
                <a:cs typeface="Source Sans Pro Bold"/>
                <a:sym typeface="Source Sans Pro Bold"/>
              </a:defRPr>
            </a:lvl1pPr>
            <a:lvl2pPr>
              <a:defRPr sz="3200">
                <a:latin typeface="Source Sans Pro Bold"/>
                <a:ea typeface="Source Sans Pro Bold"/>
                <a:cs typeface="Source Sans Pro Bold"/>
                <a:sym typeface="Source Sans Pro Bold"/>
              </a:defRPr>
            </a:lvl2pPr>
            <a:lvl3pPr>
              <a:defRPr sz="3200">
                <a:latin typeface="Source Sans Pro Bold"/>
                <a:ea typeface="Source Sans Pro Bold"/>
                <a:cs typeface="Source Sans Pro Bold"/>
                <a:sym typeface="Source Sans Pro Bold"/>
              </a:defRPr>
            </a:lvl3pPr>
            <a:lvl4pPr>
              <a:defRPr sz="3200">
                <a:latin typeface="Source Sans Pro Bold"/>
                <a:ea typeface="Source Sans Pro Bold"/>
                <a:cs typeface="Source Sans Pro Bold"/>
                <a:sym typeface="Source Sans Pro Bold"/>
              </a:defRPr>
            </a:lvl4pPr>
            <a:lvl5pPr>
              <a:defRPr sz="3200">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1" name="Title Text"/>
          <p:cNvSpPr txBox="1">
            <a:spLocks noGrp="1"/>
          </p:cNvSpPr>
          <p:nvPr>
            <p:ph type="title"/>
          </p:nvPr>
        </p:nvSpPr>
        <p:spPr>
          <a:xfrm>
            <a:off x="517796" y="1587568"/>
            <a:ext cx="4490141" cy="2410276"/>
          </a:xfrm>
          <a:prstGeom prst="rect">
            <a:avLst/>
          </a:prstGeom>
        </p:spPr>
        <p:txBody>
          <a:bodyPr/>
          <a:lstStyle/>
          <a:p>
            <a:r>
              <a:t>Title Text</a:t>
            </a:r>
          </a:p>
        </p:txBody>
      </p:sp>
      <p:sp>
        <p:nvSpPr>
          <p:cNvPr id="3" name="Subtitle 5">
            <a:extLst>
              <a:ext uri="{FF2B5EF4-FFF2-40B4-BE49-F238E27FC236}">
                <a16:creationId xmlns:a16="http://schemas.microsoft.com/office/drawing/2014/main" id="{B56F8361-D508-9D7A-F222-083556F3C6B5}"/>
              </a:ext>
            </a:extLst>
          </p:cNvPr>
          <p:cNvSpPr txBox="1"/>
          <p:nvPr userDrawn="1"/>
        </p:nvSpPr>
        <p:spPr>
          <a:xfrm>
            <a:off x="8085935" y="6531675"/>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6245CDA3-6426-25C4-4D29-B77B6F654D09}"/>
              </a:ext>
            </a:extLst>
          </p:cNvPr>
          <p:cNvSpPr txBox="1"/>
          <p:nvPr userDrawn="1"/>
        </p:nvSpPr>
        <p:spPr>
          <a:xfrm>
            <a:off x="8085935" y="6675691"/>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B10.1 P</a:t>
            </a:r>
            <a:r>
              <a:rPr lang="hu-HU" dirty="0" err="1"/>
              <a:t>sychological</a:t>
            </a:r>
            <a:r>
              <a:rPr lang="hu-HU" dirty="0"/>
              <a:t> </a:t>
            </a:r>
            <a:r>
              <a:rPr dirty="0"/>
              <a:t>F</a:t>
            </a:r>
            <a:r>
              <a:rPr lang="hu-HU" dirty="0" err="1"/>
              <a:t>irst</a:t>
            </a:r>
            <a:r>
              <a:rPr lang="hu-HU" dirty="0"/>
              <a:t> </a:t>
            </a:r>
            <a:r>
              <a:rPr dirty="0"/>
              <a:t>A</a:t>
            </a:r>
            <a:r>
              <a:rPr lang="hu-HU" dirty="0" err="1"/>
              <a:t>id</a:t>
            </a:r>
            <a:endParaRPr dirty="0"/>
          </a:p>
        </p:txBody>
      </p:sp>
      <p:sp>
        <p:nvSpPr>
          <p:cNvPr id="5" name="Slide Number">
            <a:extLst>
              <a:ext uri="{FF2B5EF4-FFF2-40B4-BE49-F238E27FC236}">
                <a16:creationId xmlns:a16="http://schemas.microsoft.com/office/drawing/2014/main" id="{6BD13F3C-BBD2-F1ED-3927-5CEFBF707A2D}"/>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pic>
        <p:nvPicPr>
          <p:cNvPr id="15" name="Picture 14" descr="A picture containing text, font, graphics, screenshot&#10;&#10;Description automatically generated">
            <a:extLst>
              <a:ext uri="{FF2B5EF4-FFF2-40B4-BE49-F238E27FC236}">
                <a16:creationId xmlns:a16="http://schemas.microsoft.com/office/drawing/2014/main" id="{19CA2F35-596F-409E-8939-89B3CBE64203}"/>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1189971" y="115124"/>
            <a:ext cx="917918" cy="822960"/>
          </a:xfrm>
          <a:prstGeom prst="rect">
            <a:avLst/>
          </a:prstGeom>
        </p:spPr>
      </p:pic>
      <p:pic>
        <p:nvPicPr>
          <p:cNvPr id="16" name="Picture 15" descr="A logo of the united nations organization&#10;&#10;Description automatically generated with low confidence">
            <a:extLst>
              <a:ext uri="{FF2B5EF4-FFF2-40B4-BE49-F238E27FC236}">
                <a16:creationId xmlns:a16="http://schemas.microsoft.com/office/drawing/2014/main" id="{C53359D6-4EA7-45C9-A972-705741960317}"/>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85924" y="6191524"/>
            <a:ext cx="847351" cy="560369"/>
          </a:xfrm>
          <a:prstGeom prst="rect">
            <a:avLst/>
          </a:prstGeom>
        </p:spPr>
      </p:pic>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18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83"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187"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2000">
                <a:solidFill>
                  <a:srgbClr val="FFFFFF"/>
                </a:solidFill>
                <a:latin typeface="+mn-lt"/>
                <a:ea typeface="+mn-ea"/>
                <a:cs typeface="+mn-cs"/>
                <a:sym typeface="Source Sans Pro Regular"/>
              </a:defRPr>
            </a:pPr>
            <a:endParaRPr/>
          </a:p>
        </p:txBody>
      </p:sp>
      <p:pic>
        <p:nvPicPr>
          <p:cNvPr id="188" name="Picture 3" descr="Picture 3"/>
          <p:cNvPicPr>
            <a:picLocks noChangeAspect="1"/>
          </p:cNvPicPr>
          <p:nvPr/>
        </p:nvPicPr>
        <p:blipFill>
          <a:blip r:embed="rId3"/>
          <a:stretch>
            <a:fillRect/>
          </a:stretch>
        </p:blipFill>
        <p:spPr>
          <a:xfrm>
            <a:off x="-9143" y="-18868"/>
            <a:ext cx="5130801" cy="660401"/>
          </a:xfrm>
          <a:prstGeom prst="rect">
            <a:avLst/>
          </a:prstGeom>
          <a:ln w="12700">
            <a:miter lim="400000"/>
          </a:ln>
        </p:spPr>
      </p:pic>
      <p:sp>
        <p:nvSpPr>
          <p:cNvPr id="189" name="TextBox 4"/>
          <p:cNvSpPr txBox="1"/>
          <p:nvPr/>
        </p:nvSpPr>
        <p:spPr>
          <a:xfrm>
            <a:off x="-9146" y="6972"/>
            <a:ext cx="5548832" cy="55399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lang="fr-FR" sz="3000" b="1" dirty="0"/>
              <a:t>Clause de non-responsabilité</a:t>
            </a:r>
            <a:endParaRPr sz="3000" b="1" dirty="0"/>
          </a:p>
        </p:txBody>
      </p:sp>
      <p:sp>
        <p:nvSpPr>
          <p:cNvPr id="191" name="Body Level One…"/>
          <p:cNvSpPr txBox="1">
            <a:spLocks noGrp="1"/>
          </p:cNvSpPr>
          <p:nvPr>
            <p:ph type="body" idx="1"/>
          </p:nvPr>
        </p:nvSpPr>
        <p:spPr>
          <a:xfrm>
            <a:off x="797442" y="842963"/>
            <a:ext cx="10450423" cy="5206965"/>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554174F8-F172-B26E-1142-0FC8F9F8DAFC}"/>
              </a:ext>
            </a:extLst>
          </p:cNvPr>
          <p:cNvSpPr txBox="1"/>
          <p:nvPr userDrawn="1"/>
        </p:nvSpPr>
        <p:spPr>
          <a:xfrm>
            <a:off x="8085935" y="6531675"/>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DA4B2690-7293-A1E3-C7BA-A3C2C718DB2F}"/>
              </a:ext>
            </a:extLst>
          </p:cNvPr>
          <p:cNvSpPr txBox="1"/>
          <p:nvPr userDrawn="1"/>
        </p:nvSpPr>
        <p:spPr>
          <a:xfrm>
            <a:off x="8085935" y="6675691"/>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B10.1 P</a:t>
            </a:r>
            <a:r>
              <a:rPr lang="hu-HU" dirty="0" err="1"/>
              <a:t>sychological</a:t>
            </a:r>
            <a:r>
              <a:rPr lang="hu-HU" dirty="0"/>
              <a:t> </a:t>
            </a:r>
            <a:r>
              <a:rPr dirty="0"/>
              <a:t>F</a:t>
            </a:r>
            <a:r>
              <a:rPr lang="hu-HU" dirty="0" err="1"/>
              <a:t>irst</a:t>
            </a:r>
            <a:r>
              <a:rPr lang="hu-HU" dirty="0"/>
              <a:t> </a:t>
            </a:r>
            <a:r>
              <a:rPr dirty="0"/>
              <a:t>A</a:t>
            </a:r>
            <a:r>
              <a:rPr lang="hu-HU" dirty="0" err="1"/>
              <a:t>id</a:t>
            </a:r>
            <a:endParaRPr dirty="0"/>
          </a:p>
        </p:txBody>
      </p:sp>
      <p:sp>
        <p:nvSpPr>
          <p:cNvPr id="4" name="Slide Number">
            <a:extLst>
              <a:ext uri="{FF2B5EF4-FFF2-40B4-BE49-F238E27FC236}">
                <a16:creationId xmlns:a16="http://schemas.microsoft.com/office/drawing/2014/main" id="{7BFBF546-7692-FA65-A8C0-4175A102C7EA}"/>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pic>
        <p:nvPicPr>
          <p:cNvPr id="14" name="Picture 13" descr="A picture containing text, font, graphics, screenshot&#10;&#10;Description automatically generated">
            <a:extLst>
              <a:ext uri="{FF2B5EF4-FFF2-40B4-BE49-F238E27FC236}">
                <a16:creationId xmlns:a16="http://schemas.microsoft.com/office/drawing/2014/main" id="{C8571797-22E1-4FD4-8764-1EC31687CD3B}"/>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189971" y="115124"/>
            <a:ext cx="917918" cy="822960"/>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9BE7F595-08EC-4B9E-A745-72AF063CF685}"/>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85924" y="6191524"/>
            <a:ext cx="847351" cy="560369"/>
          </a:xfrm>
          <a:prstGeom prst="rect">
            <a:avLst/>
          </a:prstGeom>
        </p:spPr>
      </p:pic>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pic>
        <p:nvPicPr>
          <p:cNvPr id="198"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sp>
        <p:nvSpPr>
          <p:cNvPr id="208" name="Body Level One…"/>
          <p:cNvSpPr txBox="1">
            <a:spLocks noGrp="1"/>
          </p:cNvSpPr>
          <p:nvPr>
            <p:ph type="body" sz="half" idx="1"/>
          </p:nvPr>
        </p:nvSpPr>
        <p:spPr>
          <a:xfrm>
            <a:off x="2279575" y="1700808"/>
            <a:ext cx="7416826" cy="4349120"/>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0C377849-2A79-303F-2C89-D0B92E2BE859}"/>
              </a:ext>
            </a:extLst>
          </p:cNvPr>
          <p:cNvSpPr txBox="1"/>
          <p:nvPr userDrawn="1"/>
        </p:nvSpPr>
        <p:spPr>
          <a:xfrm>
            <a:off x="8085935" y="6531675"/>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DBDBA4C3-DBA2-F41F-8142-5177DB50E7B1}"/>
              </a:ext>
            </a:extLst>
          </p:cNvPr>
          <p:cNvSpPr txBox="1"/>
          <p:nvPr userDrawn="1"/>
        </p:nvSpPr>
        <p:spPr>
          <a:xfrm>
            <a:off x="8085935" y="6675691"/>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B10.1 P</a:t>
            </a:r>
            <a:r>
              <a:rPr lang="hu-HU" dirty="0" err="1"/>
              <a:t>sychological</a:t>
            </a:r>
            <a:r>
              <a:rPr lang="hu-HU" dirty="0"/>
              <a:t> </a:t>
            </a:r>
            <a:r>
              <a:rPr dirty="0"/>
              <a:t>F</a:t>
            </a:r>
            <a:r>
              <a:rPr lang="hu-HU" dirty="0" err="1"/>
              <a:t>irst</a:t>
            </a:r>
            <a:r>
              <a:rPr lang="hu-HU" dirty="0"/>
              <a:t> </a:t>
            </a:r>
            <a:r>
              <a:rPr dirty="0"/>
              <a:t>A</a:t>
            </a:r>
            <a:r>
              <a:rPr lang="hu-HU" dirty="0" err="1"/>
              <a:t>id</a:t>
            </a:r>
            <a:endParaRPr dirty="0"/>
          </a:p>
        </p:txBody>
      </p:sp>
      <p:sp>
        <p:nvSpPr>
          <p:cNvPr id="4" name="Slide Number">
            <a:extLst>
              <a:ext uri="{FF2B5EF4-FFF2-40B4-BE49-F238E27FC236}">
                <a16:creationId xmlns:a16="http://schemas.microsoft.com/office/drawing/2014/main" id="{3BB6574E-27B2-D1F2-CCC6-E06C579A92B9}"/>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5" name="Rectangle 2">
            <a:extLst>
              <a:ext uri="{FF2B5EF4-FFF2-40B4-BE49-F238E27FC236}">
                <a16:creationId xmlns:a16="http://schemas.microsoft.com/office/drawing/2014/main" id="{8FC6E1F2-10BA-772D-2418-B3D549E16C8B}"/>
              </a:ext>
            </a:extLst>
          </p:cNvPr>
          <p:cNvSpPr txBox="1"/>
          <p:nvPr userDrawn="1"/>
        </p:nvSpPr>
        <p:spPr>
          <a:xfrm>
            <a:off x="135312" y="73402"/>
            <a:ext cx="8138160" cy="53553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rPr b="1" dirty="0"/>
              <a:t>Learning objectives</a:t>
            </a:r>
          </a:p>
        </p:txBody>
      </p:sp>
      <p:pic>
        <p:nvPicPr>
          <p:cNvPr id="13" name="Picture 12" descr="A picture containing text, font, graphics, screenshot&#10;&#10;Description automatically generated">
            <a:extLst>
              <a:ext uri="{FF2B5EF4-FFF2-40B4-BE49-F238E27FC236}">
                <a16:creationId xmlns:a16="http://schemas.microsoft.com/office/drawing/2014/main" id="{FA2DE168-77D9-4AB8-B340-01CD3D48437D}"/>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189971" y="115124"/>
            <a:ext cx="917918" cy="822960"/>
          </a:xfrm>
          <a:prstGeom prst="rect">
            <a:avLst/>
          </a:prstGeom>
        </p:spPr>
      </p:pic>
      <p:pic>
        <p:nvPicPr>
          <p:cNvPr id="14" name="Picture 13" descr="A logo of the united nations organization&#10;&#10;Description automatically generated with low confidence">
            <a:extLst>
              <a:ext uri="{FF2B5EF4-FFF2-40B4-BE49-F238E27FC236}">
                <a16:creationId xmlns:a16="http://schemas.microsoft.com/office/drawing/2014/main" id="{FF30A43E-0512-41F3-A1C4-E3565DF3C136}"/>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85924" y="6191524"/>
            <a:ext cx="847351" cy="560369"/>
          </a:xfrm>
          <a:prstGeom prst="rect">
            <a:avLst/>
          </a:prstGeom>
        </p:spPr>
      </p:pic>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47" name="Image" descr="Image"/>
          <p:cNvPicPr>
            <a:picLocks noChangeAspect="1"/>
          </p:cNvPicPr>
          <p:nvPr/>
        </p:nvPicPr>
        <p:blipFill>
          <a:blip r:embed="rId2"/>
          <a:srcRect t="43728"/>
          <a:stretch>
            <a:fillRect/>
          </a:stretch>
        </p:blipFill>
        <p:spPr>
          <a:xfrm>
            <a:off x="-70810" y="-35923"/>
            <a:ext cx="9413288" cy="676911"/>
          </a:xfrm>
          <a:prstGeom prst="rect">
            <a:avLst/>
          </a:prstGeom>
          <a:ln w="12700">
            <a:miter lim="400000"/>
          </a:ln>
        </p:spPr>
      </p:pic>
      <p:pic>
        <p:nvPicPr>
          <p:cNvPr id="249"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52"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55"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56" name="Click to add text"/>
          <p:cNvSpPr txBox="1">
            <a:spLocks noGrp="1"/>
          </p:cNvSpPr>
          <p:nvPr>
            <p:ph type="title" hasCustomPrompt="1"/>
          </p:nvPr>
        </p:nvSpPr>
        <p:spPr>
          <a:xfrm>
            <a:off x="257935" y="-29716"/>
            <a:ext cx="3571875" cy="646113"/>
          </a:xfrm>
          <a:prstGeom prst="rect">
            <a:avLst/>
          </a:prstGeom>
        </p:spPr>
        <p:txBody>
          <a:bodyPr/>
          <a:lstStyle/>
          <a:p>
            <a:r>
              <a:t>Click to add text</a:t>
            </a:r>
          </a:p>
        </p:txBody>
      </p:sp>
      <p:sp>
        <p:nvSpPr>
          <p:cNvPr id="2" name="Subtitle 5">
            <a:extLst>
              <a:ext uri="{FF2B5EF4-FFF2-40B4-BE49-F238E27FC236}">
                <a16:creationId xmlns:a16="http://schemas.microsoft.com/office/drawing/2014/main" id="{1161B9BF-4EE0-A7D6-B478-230D61C5A869}"/>
              </a:ext>
            </a:extLst>
          </p:cNvPr>
          <p:cNvSpPr txBox="1"/>
          <p:nvPr userDrawn="1"/>
        </p:nvSpPr>
        <p:spPr>
          <a:xfrm>
            <a:off x="8085935" y="6531675"/>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5B1D79DB-BA5D-96DD-D60D-6F4A6110CD6D}"/>
              </a:ext>
            </a:extLst>
          </p:cNvPr>
          <p:cNvSpPr txBox="1"/>
          <p:nvPr userDrawn="1"/>
        </p:nvSpPr>
        <p:spPr>
          <a:xfrm>
            <a:off x="8085935" y="6675691"/>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B10.1 P</a:t>
            </a:r>
            <a:r>
              <a:rPr lang="hu-HU" dirty="0" err="1"/>
              <a:t>sychological</a:t>
            </a:r>
            <a:r>
              <a:rPr lang="hu-HU" dirty="0"/>
              <a:t> </a:t>
            </a:r>
            <a:r>
              <a:rPr dirty="0"/>
              <a:t>F</a:t>
            </a:r>
            <a:r>
              <a:rPr lang="hu-HU" dirty="0" err="1"/>
              <a:t>irst</a:t>
            </a:r>
            <a:r>
              <a:rPr lang="hu-HU" dirty="0"/>
              <a:t> </a:t>
            </a:r>
            <a:r>
              <a:rPr dirty="0"/>
              <a:t>A</a:t>
            </a:r>
            <a:r>
              <a:rPr lang="hu-HU" dirty="0" err="1"/>
              <a:t>id</a:t>
            </a:r>
            <a:endParaRPr dirty="0"/>
          </a:p>
        </p:txBody>
      </p:sp>
      <p:sp>
        <p:nvSpPr>
          <p:cNvPr id="4" name="Slide Number">
            <a:extLst>
              <a:ext uri="{FF2B5EF4-FFF2-40B4-BE49-F238E27FC236}">
                <a16:creationId xmlns:a16="http://schemas.microsoft.com/office/drawing/2014/main" id="{2ED4559B-EE50-8405-4A0B-A009AC09CDBD}"/>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pic>
        <p:nvPicPr>
          <p:cNvPr id="12" name="Picture 11" descr="A picture containing text, font, graphics, screenshot&#10;&#10;Description automatically generated">
            <a:extLst>
              <a:ext uri="{FF2B5EF4-FFF2-40B4-BE49-F238E27FC236}">
                <a16:creationId xmlns:a16="http://schemas.microsoft.com/office/drawing/2014/main" id="{80A627F5-DC03-4529-BC2F-E86ECBA4E7F7}"/>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189971" y="115124"/>
            <a:ext cx="917918" cy="822960"/>
          </a:xfrm>
          <a:prstGeom prst="rect">
            <a:avLst/>
          </a:prstGeom>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5_Custom Layout">
    <p:spTree>
      <p:nvGrpSpPr>
        <p:cNvPr id="1" name=""/>
        <p:cNvGrpSpPr/>
        <p:nvPr/>
      </p:nvGrpSpPr>
      <p:grpSpPr>
        <a:xfrm>
          <a:off x="0" y="0"/>
          <a:ext cx="0" cy="0"/>
          <a:chOff x="0" y="0"/>
          <a:chExt cx="0" cy="0"/>
        </a:xfrm>
      </p:grpSpPr>
      <p:pic>
        <p:nvPicPr>
          <p:cNvPr id="55"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63"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64" name="Title Text"/>
          <p:cNvSpPr txBox="1">
            <a:spLocks noGrp="1"/>
          </p:cNvSpPr>
          <p:nvPr>
            <p:ph type="title"/>
          </p:nvPr>
        </p:nvSpPr>
        <p:spPr>
          <a:xfrm>
            <a:off x="374815" y="188639"/>
            <a:ext cx="3264195" cy="1932378"/>
          </a:xfrm>
          <a:prstGeom prst="rect">
            <a:avLst/>
          </a:prstGeom>
        </p:spPr>
        <p:txBody>
          <a:bodyPr/>
          <a:lstStyle/>
          <a:p>
            <a:r>
              <a:t>Title Text</a:t>
            </a:r>
          </a:p>
        </p:txBody>
      </p:sp>
      <p:sp>
        <p:nvSpPr>
          <p:cNvPr id="65"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5C4A17AC-7E96-1283-D9E9-BB06F810CA2D}"/>
              </a:ext>
            </a:extLst>
          </p:cNvPr>
          <p:cNvSpPr txBox="1"/>
          <p:nvPr userDrawn="1"/>
        </p:nvSpPr>
        <p:spPr>
          <a:xfrm>
            <a:off x="8085935" y="6531675"/>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0A84C0AA-8278-4F43-C31C-8A1507DECBB3}"/>
              </a:ext>
            </a:extLst>
          </p:cNvPr>
          <p:cNvSpPr txBox="1"/>
          <p:nvPr userDrawn="1"/>
        </p:nvSpPr>
        <p:spPr>
          <a:xfrm>
            <a:off x="8085935" y="6675691"/>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B10.1 P</a:t>
            </a:r>
            <a:r>
              <a:rPr lang="hu-HU" dirty="0" err="1"/>
              <a:t>sychological</a:t>
            </a:r>
            <a:r>
              <a:rPr lang="hu-HU" dirty="0"/>
              <a:t> </a:t>
            </a:r>
            <a:r>
              <a:rPr dirty="0"/>
              <a:t>F</a:t>
            </a:r>
            <a:r>
              <a:rPr lang="hu-HU" dirty="0" err="1"/>
              <a:t>irst</a:t>
            </a:r>
            <a:r>
              <a:rPr lang="hu-HU" dirty="0"/>
              <a:t> </a:t>
            </a:r>
            <a:r>
              <a:rPr dirty="0"/>
              <a:t>A</a:t>
            </a:r>
            <a:r>
              <a:rPr lang="hu-HU" dirty="0" err="1"/>
              <a:t>id</a:t>
            </a:r>
            <a:endParaRPr dirty="0"/>
          </a:p>
        </p:txBody>
      </p:sp>
      <p:sp>
        <p:nvSpPr>
          <p:cNvPr id="4" name="Slide Number">
            <a:extLst>
              <a:ext uri="{FF2B5EF4-FFF2-40B4-BE49-F238E27FC236}">
                <a16:creationId xmlns:a16="http://schemas.microsoft.com/office/drawing/2014/main" id="{A319A189-B745-C47F-D6BC-2C720C6758E0}"/>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5" name="Rounded Rectangle 3">
            <a:extLst>
              <a:ext uri="{FF2B5EF4-FFF2-40B4-BE49-F238E27FC236}">
                <a16:creationId xmlns:a16="http://schemas.microsoft.com/office/drawing/2014/main" id="{8BEF9898-BD92-BD6C-42E3-5313B43B1933}"/>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solidFill>
                <a:srgbClr val="729E03"/>
              </a:solidFill>
            </a:endParaRPr>
          </a:p>
        </p:txBody>
      </p:sp>
      <p:pic>
        <p:nvPicPr>
          <p:cNvPr id="14" name="Picture 13" descr="A picture containing text, font, graphics, screenshot&#10;&#10;Description automatically generated">
            <a:extLst>
              <a:ext uri="{FF2B5EF4-FFF2-40B4-BE49-F238E27FC236}">
                <a16:creationId xmlns:a16="http://schemas.microsoft.com/office/drawing/2014/main" id="{98DE5FA7-4493-4CCD-9DC6-40C31802EDDD}"/>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189971" y="115124"/>
            <a:ext cx="917918" cy="822960"/>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FB94695C-7B1D-404C-A575-61986D0DA677}"/>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85924" y="6191524"/>
            <a:ext cx="847351" cy="560369"/>
          </a:xfrm>
          <a:prstGeom prst="rect">
            <a:avLst/>
          </a:prstGeom>
        </p:spPr>
      </p:pic>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7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83"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8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2EB6B363-8497-73E0-B98E-34A92711E3C9}"/>
              </a:ext>
            </a:extLst>
          </p:cNvPr>
          <p:cNvSpPr txBox="1"/>
          <p:nvPr userDrawn="1"/>
        </p:nvSpPr>
        <p:spPr>
          <a:xfrm>
            <a:off x="8085935" y="6531675"/>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D828AB4C-B2FC-0FDA-03E9-0E0E585D7C0C}"/>
              </a:ext>
            </a:extLst>
          </p:cNvPr>
          <p:cNvSpPr txBox="1"/>
          <p:nvPr userDrawn="1"/>
        </p:nvSpPr>
        <p:spPr>
          <a:xfrm>
            <a:off x="8085935" y="6675691"/>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B10.1 P</a:t>
            </a:r>
            <a:r>
              <a:rPr lang="hu-HU" dirty="0" err="1"/>
              <a:t>sychological</a:t>
            </a:r>
            <a:r>
              <a:rPr lang="hu-HU" dirty="0"/>
              <a:t> </a:t>
            </a:r>
            <a:r>
              <a:rPr dirty="0"/>
              <a:t>F</a:t>
            </a:r>
            <a:r>
              <a:rPr lang="hu-HU" dirty="0" err="1"/>
              <a:t>irst</a:t>
            </a:r>
            <a:r>
              <a:rPr lang="hu-HU" dirty="0"/>
              <a:t> </a:t>
            </a:r>
            <a:r>
              <a:rPr dirty="0"/>
              <a:t>A</a:t>
            </a:r>
            <a:r>
              <a:rPr lang="hu-HU" dirty="0" err="1"/>
              <a:t>id</a:t>
            </a:r>
            <a:endParaRPr dirty="0"/>
          </a:p>
        </p:txBody>
      </p:sp>
      <p:sp>
        <p:nvSpPr>
          <p:cNvPr id="4" name="Slide Number">
            <a:extLst>
              <a:ext uri="{FF2B5EF4-FFF2-40B4-BE49-F238E27FC236}">
                <a16:creationId xmlns:a16="http://schemas.microsoft.com/office/drawing/2014/main" id="{5FB228F5-1487-112D-9C8E-582CB1B8C688}"/>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5" name="TextBox 4">
            <a:extLst>
              <a:ext uri="{FF2B5EF4-FFF2-40B4-BE49-F238E27FC236}">
                <a16:creationId xmlns:a16="http://schemas.microsoft.com/office/drawing/2014/main" id="{E248F006-C1A1-097A-0DDF-5D1FAFEBA353}"/>
              </a:ext>
            </a:extLst>
          </p:cNvPr>
          <p:cNvSpPr txBox="1"/>
          <p:nvPr userDrawn="1"/>
        </p:nvSpPr>
        <p:spPr>
          <a:xfrm>
            <a:off x="388936" y="885342"/>
            <a:ext cx="3355607"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Key messages</a:t>
            </a:r>
          </a:p>
        </p:txBody>
      </p:sp>
      <p:sp>
        <p:nvSpPr>
          <p:cNvPr id="6" name="Rounded Rectangle 3">
            <a:extLst>
              <a:ext uri="{FF2B5EF4-FFF2-40B4-BE49-F238E27FC236}">
                <a16:creationId xmlns:a16="http://schemas.microsoft.com/office/drawing/2014/main" id="{EF66E241-E8A1-7C1D-F32C-066497221E1C}"/>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pic>
        <p:nvPicPr>
          <p:cNvPr id="14" name="Picture 13" descr="A picture containing text, font, graphics, screenshot&#10;&#10;Description automatically generated">
            <a:extLst>
              <a:ext uri="{FF2B5EF4-FFF2-40B4-BE49-F238E27FC236}">
                <a16:creationId xmlns:a16="http://schemas.microsoft.com/office/drawing/2014/main" id="{37D92832-E3AD-42AE-88D0-8F91CB9E755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189971" y="115124"/>
            <a:ext cx="917918" cy="822960"/>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27CAF6E6-F8A0-448D-A0B4-FC35E35311EE}"/>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85924" y="6191524"/>
            <a:ext cx="847351" cy="560369"/>
          </a:xfrm>
          <a:prstGeom prst="rect">
            <a:avLst/>
          </a:prstGeom>
        </p:spPr>
      </p:pic>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91"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101"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102"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EACDDE0A-56E5-1BBB-C667-810DC09AAD94}"/>
              </a:ext>
            </a:extLst>
          </p:cNvPr>
          <p:cNvSpPr txBox="1"/>
          <p:nvPr userDrawn="1"/>
        </p:nvSpPr>
        <p:spPr>
          <a:xfrm>
            <a:off x="8085935" y="6531675"/>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911DC0AA-AC96-C233-0E49-DEA48298E36D}"/>
              </a:ext>
            </a:extLst>
          </p:cNvPr>
          <p:cNvSpPr txBox="1"/>
          <p:nvPr userDrawn="1"/>
        </p:nvSpPr>
        <p:spPr>
          <a:xfrm>
            <a:off x="8085935" y="6675691"/>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B10.1 P</a:t>
            </a:r>
            <a:r>
              <a:rPr lang="hu-HU" dirty="0" err="1"/>
              <a:t>sychological</a:t>
            </a:r>
            <a:r>
              <a:rPr lang="hu-HU" dirty="0"/>
              <a:t> </a:t>
            </a:r>
            <a:r>
              <a:rPr dirty="0"/>
              <a:t>F</a:t>
            </a:r>
            <a:r>
              <a:rPr lang="hu-HU" dirty="0" err="1"/>
              <a:t>irst</a:t>
            </a:r>
            <a:r>
              <a:rPr lang="hu-HU" dirty="0"/>
              <a:t> </a:t>
            </a:r>
            <a:r>
              <a:rPr dirty="0"/>
              <a:t>A</a:t>
            </a:r>
            <a:r>
              <a:rPr lang="hu-HU" dirty="0" err="1"/>
              <a:t>id</a:t>
            </a:r>
            <a:endParaRPr dirty="0"/>
          </a:p>
        </p:txBody>
      </p:sp>
      <p:sp>
        <p:nvSpPr>
          <p:cNvPr id="4" name="Slide Number">
            <a:extLst>
              <a:ext uri="{FF2B5EF4-FFF2-40B4-BE49-F238E27FC236}">
                <a16:creationId xmlns:a16="http://schemas.microsoft.com/office/drawing/2014/main" id="{46566AAD-6319-0AD5-F9B4-6590D6868B30}"/>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5" name="TextBox 5">
            <a:extLst>
              <a:ext uri="{FF2B5EF4-FFF2-40B4-BE49-F238E27FC236}">
                <a16:creationId xmlns:a16="http://schemas.microsoft.com/office/drawing/2014/main" id="{6FC3E7F2-7EC4-18C3-123D-0E09FE812263}"/>
              </a:ext>
            </a:extLst>
          </p:cNvPr>
          <p:cNvSpPr txBox="1"/>
          <p:nvPr userDrawn="1"/>
        </p:nvSpPr>
        <p:spPr>
          <a:xfrm>
            <a:off x="388936" y="377342"/>
            <a:ext cx="2803026" cy="1107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References and guidelines</a:t>
            </a:r>
          </a:p>
        </p:txBody>
      </p:sp>
      <p:sp>
        <p:nvSpPr>
          <p:cNvPr id="6" name="Rounded Rectangle 3">
            <a:extLst>
              <a:ext uri="{FF2B5EF4-FFF2-40B4-BE49-F238E27FC236}">
                <a16:creationId xmlns:a16="http://schemas.microsoft.com/office/drawing/2014/main" id="{91BEEF58-D495-6012-805C-217F924865BB}"/>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pic>
        <p:nvPicPr>
          <p:cNvPr id="14" name="Picture 13" descr="A picture containing text, font, graphics, screenshot&#10;&#10;Description automatically generated">
            <a:extLst>
              <a:ext uri="{FF2B5EF4-FFF2-40B4-BE49-F238E27FC236}">
                <a16:creationId xmlns:a16="http://schemas.microsoft.com/office/drawing/2014/main" id="{3B7081EC-316A-4321-A643-0823670368FA}"/>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189971" y="115124"/>
            <a:ext cx="917918" cy="822960"/>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95759566-240E-4FA1-B751-5E1DC62216D4}"/>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85924" y="6191524"/>
            <a:ext cx="847351" cy="560369"/>
          </a:xfrm>
          <a:prstGeom prst="rect">
            <a:avLst/>
          </a:prstGeom>
        </p:spPr>
      </p:pic>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09"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119"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120"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61499996-16E7-795E-EEE2-2AD83B9FA72C}"/>
              </a:ext>
            </a:extLst>
          </p:cNvPr>
          <p:cNvSpPr txBox="1"/>
          <p:nvPr userDrawn="1"/>
        </p:nvSpPr>
        <p:spPr>
          <a:xfrm>
            <a:off x="8085935" y="6531675"/>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ACB8AD3D-F025-7B19-1041-8BE4912353DF}"/>
              </a:ext>
            </a:extLst>
          </p:cNvPr>
          <p:cNvSpPr txBox="1"/>
          <p:nvPr userDrawn="1"/>
        </p:nvSpPr>
        <p:spPr>
          <a:xfrm>
            <a:off x="8085935" y="6675691"/>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B10.1 P</a:t>
            </a:r>
            <a:r>
              <a:rPr lang="hu-HU" dirty="0" err="1"/>
              <a:t>sychological</a:t>
            </a:r>
            <a:r>
              <a:rPr lang="hu-HU" dirty="0"/>
              <a:t> </a:t>
            </a:r>
            <a:r>
              <a:rPr dirty="0"/>
              <a:t>F</a:t>
            </a:r>
            <a:r>
              <a:rPr lang="hu-HU" dirty="0" err="1"/>
              <a:t>irst</a:t>
            </a:r>
            <a:r>
              <a:rPr lang="hu-HU" dirty="0"/>
              <a:t> </a:t>
            </a:r>
            <a:r>
              <a:rPr dirty="0"/>
              <a:t>A</a:t>
            </a:r>
            <a:r>
              <a:rPr lang="hu-HU" dirty="0" err="1"/>
              <a:t>id</a:t>
            </a:r>
            <a:endParaRPr dirty="0"/>
          </a:p>
        </p:txBody>
      </p:sp>
      <p:sp>
        <p:nvSpPr>
          <p:cNvPr id="4" name="Slide Number">
            <a:extLst>
              <a:ext uri="{FF2B5EF4-FFF2-40B4-BE49-F238E27FC236}">
                <a16:creationId xmlns:a16="http://schemas.microsoft.com/office/drawing/2014/main" id="{826DDAC8-68AC-CF3F-A317-A1C0F6A3FA00}"/>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5" name="TextBox 6">
            <a:extLst>
              <a:ext uri="{FF2B5EF4-FFF2-40B4-BE49-F238E27FC236}">
                <a16:creationId xmlns:a16="http://schemas.microsoft.com/office/drawing/2014/main" id="{B51FB0B1-3865-2DE8-9B10-0DE585857C6E}"/>
              </a:ext>
            </a:extLst>
          </p:cNvPr>
          <p:cNvSpPr txBox="1"/>
          <p:nvPr userDrawn="1"/>
        </p:nvSpPr>
        <p:spPr>
          <a:xfrm>
            <a:off x="388936" y="463959"/>
            <a:ext cx="3425273" cy="107721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Additional learning resources</a:t>
            </a:r>
          </a:p>
        </p:txBody>
      </p:sp>
      <p:sp>
        <p:nvSpPr>
          <p:cNvPr id="6" name="Rounded Rectangle 3">
            <a:extLst>
              <a:ext uri="{FF2B5EF4-FFF2-40B4-BE49-F238E27FC236}">
                <a16:creationId xmlns:a16="http://schemas.microsoft.com/office/drawing/2014/main" id="{56E6342C-BC97-B6F9-7219-09972AB00793}"/>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pic>
        <p:nvPicPr>
          <p:cNvPr id="14" name="Picture 13" descr="A picture containing text, font, graphics, screenshot&#10;&#10;Description automatically generated">
            <a:extLst>
              <a:ext uri="{FF2B5EF4-FFF2-40B4-BE49-F238E27FC236}">
                <a16:creationId xmlns:a16="http://schemas.microsoft.com/office/drawing/2014/main" id="{C88833E4-5D41-4ED3-9FDF-C1C199FAE7B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189971" y="115124"/>
            <a:ext cx="917918" cy="822960"/>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DBC67876-F52D-4F81-BAFC-6AD935B2F75B}"/>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85924" y="6191524"/>
            <a:ext cx="847351" cy="560369"/>
          </a:xfrm>
          <a:prstGeom prst="rect">
            <a:avLst/>
          </a:prstGeom>
        </p:spPr>
      </p:pic>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2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137"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138"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7931DDA4-C6C0-6C53-C38B-C8DC0D4B3EB7}"/>
              </a:ext>
            </a:extLst>
          </p:cNvPr>
          <p:cNvSpPr txBox="1"/>
          <p:nvPr userDrawn="1"/>
        </p:nvSpPr>
        <p:spPr>
          <a:xfrm>
            <a:off x="8085935" y="6531675"/>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2D9B4695-3E06-1F04-BAB9-B9F6F8D3EDFF}"/>
              </a:ext>
            </a:extLst>
          </p:cNvPr>
          <p:cNvSpPr txBox="1"/>
          <p:nvPr userDrawn="1"/>
        </p:nvSpPr>
        <p:spPr>
          <a:xfrm>
            <a:off x="8085935" y="6675691"/>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B10.1 P</a:t>
            </a:r>
            <a:r>
              <a:rPr lang="hu-HU" dirty="0" err="1"/>
              <a:t>sychological</a:t>
            </a:r>
            <a:r>
              <a:rPr lang="hu-HU" dirty="0"/>
              <a:t> </a:t>
            </a:r>
            <a:r>
              <a:rPr dirty="0"/>
              <a:t>F</a:t>
            </a:r>
            <a:r>
              <a:rPr lang="hu-HU" dirty="0" err="1"/>
              <a:t>irst</a:t>
            </a:r>
            <a:r>
              <a:rPr lang="hu-HU" dirty="0"/>
              <a:t> </a:t>
            </a:r>
            <a:r>
              <a:rPr dirty="0"/>
              <a:t>A</a:t>
            </a:r>
            <a:r>
              <a:rPr lang="hu-HU" dirty="0" err="1"/>
              <a:t>id</a:t>
            </a:r>
            <a:endParaRPr dirty="0"/>
          </a:p>
        </p:txBody>
      </p:sp>
      <p:sp>
        <p:nvSpPr>
          <p:cNvPr id="4" name="Slide Number">
            <a:extLst>
              <a:ext uri="{FF2B5EF4-FFF2-40B4-BE49-F238E27FC236}">
                <a16:creationId xmlns:a16="http://schemas.microsoft.com/office/drawing/2014/main" id="{FF0C8954-9A04-33A9-E3D1-05421A673BE6}"/>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5" name="TextBox 6">
            <a:extLst>
              <a:ext uri="{FF2B5EF4-FFF2-40B4-BE49-F238E27FC236}">
                <a16:creationId xmlns:a16="http://schemas.microsoft.com/office/drawing/2014/main" id="{1485A09A-F058-67CA-4068-69BA7DA9D633}"/>
              </a:ext>
            </a:extLst>
          </p:cNvPr>
          <p:cNvSpPr txBox="1"/>
          <p:nvPr userDrawn="1"/>
        </p:nvSpPr>
        <p:spPr>
          <a:xfrm>
            <a:off x="388936" y="885342"/>
            <a:ext cx="2294023"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Questions?</a:t>
            </a:r>
          </a:p>
        </p:txBody>
      </p:sp>
      <p:sp>
        <p:nvSpPr>
          <p:cNvPr id="6" name="Rounded Rectangle 3">
            <a:extLst>
              <a:ext uri="{FF2B5EF4-FFF2-40B4-BE49-F238E27FC236}">
                <a16:creationId xmlns:a16="http://schemas.microsoft.com/office/drawing/2014/main" id="{5B0B1583-2DF8-ADB4-D53F-39896B6A2919}"/>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pic>
        <p:nvPicPr>
          <p:cNvPr id="14" name="Picture 13" descr="A picture containing text, font, graphics, screenshot&#10;&#10;Description automatically generated">
            <a:extLst>
              <a:ext uri="{FF2B5EF4-FFF2-40B4-BE49-F238E27FC236}">
                <a16:creationId xmlns:a16="http://schemas.microsoft.com/office/drawing/2014/main" id="{CF3D64A5-CD23-428E-B800-F8974CF5EB4E}"/>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189971" y="115124"/>
            <a:ext cx="917918" cy="822960"/>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BB5F3226-759F-40AA-A9CE-68B3C1623DE5}"/>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85924" y="6191524"/>
            <a:ext cx="847351" cy="560369"/>
          </a:xfrm>
          <a:prstGeom prst="rect">
            <a:avLst/>
          </a:prstGeom>
        </p:spPr>
      </p:pic>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52"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sp>
        <p:nvSpPr>
          <p:cNvPr id="159" name="Rounded Rectangle 4"/>
          <p:cNvSpPr/>
          <p:nvPr/>
        </p:nvSpPr>
        <p:spPr>
          <a:xfrm flipV="1">
            <a:off x="4836443" y="325618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160" name="Body Level One…"/>
          <p:cNvSpPr txBox="1">
            <a:spLocks noGrp="1"/>
          </p:cNvSpPr>
          <p:nvPr>
            <p:ph type="body" sz="half" idx="1" hasCustomPrompt="1"/>
          </p:nvPr>
        </p:nvSpPr>
        <p:spPr>
          <a:xfrm>
            <a:off x="587205" y="1971020"/>
            <a:ext cx="11347451" cy="1870076"/>
          </a:xfrm>
          <a:prstGeom prst="rect">
            <a:avLst/>
          </a:prstGeom>
        </p:spPr>
        <p:txBody>
          <a:bodyPr anchor="ctr"/>
          <a:lstStyle>
            <a:lvl1pPr algn="ctr">
              <a:defRPr>
                <a:solidFill>
                  <a:srgbClr val="FFFFFF"/>
                </a:solidFill>
                <a:latin typeface="Source Sans Pro Bold"/>
                <a:ea typeface="Source Sans Pro Bold"/>
                <a:cs typeface="Source Sans Pro Bold"/>
                <a:sym typeface="Source Sans Pro Bold"/>
              </a:defRPr>
            </a:lvl1pPr>
            <a:lvl2pPr algn="ctr">
              <a:defRPr>
                <a:solidFill>
                  <a:srgbClr val="FFFFFF"/>
                </a:solidFill>
                <a:latin typeface="Source Sans Pro Bold"/>
                <a:ea typeface="Source Sans Pro Bold"/>
                <a:cs typeface="Source Sans Pro Bold"/>
                <a:sym typeface="Source Sans Pro Bold"/>
              </a:defRPr>
            </a:lvl2pPr>
            <a:lvl3pPr algn="ctr">
              <a:defRPr>
                <a:solidFill>
                  <a:srgbClr val="FFFFFF"/>
                </a:solidFill>
                <a:latin typeface="Source Sans Pro Bold"/>
                <a:ea typeface="Source Sans Pro Bold"/>
                <a:cs typeface="Source Sans Pro Bold"/>
                <a:sym typeface="Source Sans Pro Bold"/>
              </a:defRPr>
            </a:lvl3pPr>
            <a:lvl4pPr algn="ctr">
              <a:defRPr>
                <a:solidFill>
                  <a:srgbClr val="FFFFFF"/>
                </a:solidFill>
                <a:latin typeface="Source Sans Pro Bold"/>
                <a:ea typeface="Source Sans Pro Bold"/>
                <a:cs typeface="Source Sans Pro Bold"/>
                <a:sym typeface="Source Sans Pro Bold"/>
              </a:defRPr>
            </a:lvl4pPr>
            <a:lvl5pPr algn="ctr">
              <a:defRPr>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2" name="Subtitle 5">
            <a:extLst>
              <a:ext uri="{FF2B5EF4-FFF2-40B4-BE49-F238E27FC236}">
                <a16:creationId xmlns:a16="http://schemas.microsoft.com/office/drawing/2014/main" id="{6E2D0B4A-A6BE-4554-368D-68BD63715DDB}"/>
              </a:ext>
            </a:extLst>
          </p:cNvPr>
          <p:cNvSpPr txBox="1"/>
          <p:nvPr userDrawn="1"/>
        </p:nvSpPr>
        <p:spPr>
          <a:xfrm>
            <a:off x="8085935" y="6531675"/>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633324FD-2475-FF5A-9B4F-7B39A4EFEAD9}"/>
              </a:ext>
            </a:extLst>
          </p:cNvPr>
          <p:cNvSpPr txBox="1"/>
          <p:nvPr userDrawn="1"/>
        </p:nvSpPr>
        <p:spPr>
          <a:xfrm>
            <a:off x="8085935" y="6675691"/>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B10.1 P</a:t>
            </a:r>
            <a:r>
              <a:rPr lang="hu-HU" dirty="0" err="1"/>
              <a:t>sychological</a:t>
            </a:r>
            <a:r>
              <a:rPr lang="hu-HU" dirty="0"/>
              <a:t> </a:t>
            </a:r>
            <a:r>
              <a:rPr dirty="0"/>
              <a:t>F</a:t>
            </a:r>
            <a:r>
              <a:rPr lang="hu-HU" dirty="0" err="1"/>
              <a:t>irst</a:t>
            </a:r>
            <a:r>
              <a:rPr lang="hu-HU" dirty="0"/>
              <a:t> </a:t>
            </a:r>
            <a:r>
              <a:rPr dirty="0"/>
              <a:t>A</a:t>
            </a:r>
            <a:r>
              <a:rPr lang="hu-HU" dirty="0" err="1"/>
              <a:t>id</a:t>
            </a:r>
            <a:endParaRPr dirty="0"/>
          </a:p>
        </p:txBody>
      </p:sp>
      <p:sp>
        <p:nvSpPr>
          <p:cNvPr id="4" name="Slide Number">
            <a:extLst>
              <a:ext uri="{FF2B5EF4-FFF2-40B4-BE49-F238E27FC236}">
                <a16:creationId xmlns:a16="http://schemas.microsoft.com/office/drawing/2014/main" id="{DBB0F99C-4C1B-43B3-6F7A-7220889E779D}"/>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pic>
        <p:nvPicPr>
          <p:cNvPr id="11" name="Picture 10" descr="A picture containing text, font, graphics, logo&#10;&#10;Description automatically generated">
            <a:extLst>
              <a:ext uri="{FF2B5EF4-FFF2-40B4-BE49-F238E27FC236}">
                <a16:creationId xmlns:a16="http://schemas.microsoft.com/office/drawing/2014/main" id="{4CDBE8D8-15BE-483E-8D56-0839D6D95A1D}"/>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173244" y="109973"/>
            <a:ext cx="917916" cy="822960"/>
          </a:xfrm>
          <a:prstGeom prst="rect">
            <a:avLst/>
          </a:prstGeom>
          <a:ln>
            <a:noFill/>
          </a:ln>
        </p:spPr>
      </p:pic>
      <p:pic>
        <p:nvPicPr>
          <p:cNvPr id="12" name="Picture 11" descr="A logo of the united nations organization&#10;&#10;Description automatically generated with low confidence">
            <a:extLst>
              <a:ext uri="{FF2B5EF4-FFF2-40B4-BE49-F238E27FC236}">
                <a16:creationId xmlns:a16="http://schemas.microsoft.com/office/drawing/2014/main" id="{99927032-C90C-4724-849A-D49F49AA96E4}"/>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85924" y="6191524"/>
            <a:ext cx="847351" cy="560369"/>
          </a:xfrm>
          <a:prstGeom prst="rect">
            <a:avLst/>
          </a:prstGeom>
        </p:spPr>
      </p:pic>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67"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sp>
        <p:nvSpPr>
          <p:cNvPr id="2" name="Subtitle 5">
            <a:extLst>
              <a:ext uri="{FF2B5EF4-FFF2-40B4-BE49-F238E27FC236}">
                <a16:creationId xmlns:a16="http://schemas.microsoft.com/office/drawing/2014/main" id="{17F408A8-930D-0961-9672-3D32C3C954F5}"/>
              </a:ext>
            </a:extLst>
          </p:cNvPr>
          <p:cNvSpPr txBox="1"/>
          <p:nvPr userDrawn="1"/>
        </p:nvSpPr>
        <p:spPr>
          <a:xfrm>
            <a:off x="8085935" y="6531675"/>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2C1EDC05-4466-1456-C788-AE93815051A7}"/>
              </a:ext>
            </a:extLst>
          </p:cNvPr>
          <p:cNvSpPr txBox="1"/>
          <p:nvPr userDrawn="1"/>
        </p:nvSpPr>
        <p:spPr>
          <a:xfrm>
            <a:off x="8085935" y="6675691"/>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B10.1 P</a:t>
            </a:r>
            <a:r>
              <a:rPr lang="hu-HU" dirty="0" err="1"/>
              <a:t>sychological</a:t>
            </a:r>
            <a:r>
              <a:rPr lang="hu-HU" dirty="0"/>
              <a:t> </a:t>
            </a:r>
            <a:r>
              <a:rPr dirty="0"/>
              <a:t>F</a:t>
            </a:r>
            <a:r>
              <a:rPr lang="hu-HU" dirty="0" err="1"/>
              <a:t>irst</a:t>
            </a:r>
            <a:r>
              <a:rPr lang="hu-HU" dirty="0"/>
              <a:t> </a:t>
            </a:r>
            <a:r>
              <a:rPr dirty="0"/>
              <a:t>A</a:t>
            </a:r>
            <a:r>
              <a:rPr lang="hu-HU" dirty="0" err="1"/>
              <a:t>id</a:t>
            </a:r>
            <a:endParaRPr dirty="0"/>
          </a:p>
        </p:txBody>
      </p:sp>
      <p:sp>
        <p:nvSpPr>
          <p:cNvPr id="4" name="Slide Number">
            <a:extLst>
              <a:ext uri="{FF2B5EF4-FFF2-40B4-BE49-F238E27FC236}">
                <a16:creationId xmlns:a16="http://schemas.microsoft.com/office/drawing/2014/main" id="{4365099E-FB43-A5D8-C9BF-9A03ADEBCA67}"/>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pic>
        <p:nvPicPr>
          <p:cNvPr id="9" name="Picture 8" descr="A picture containing text, font, graphics, logo&#10;&#10;Description automatically generated">
            <a:extLst>
              <a:ext uri="{FF2B5EF4-FFF2-40B4-BE49-F238E27FC236}">
                <a16:creationId xmlns:a16="http://schemas.microsoft.com/office/drawing/2014/main" id="{3EF4DB06-0FB5-4C57-8F61-CB63CC74BFC0}"/>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173244" y="109973"/>
            <a:ext cx="917916" cy="822960"/>
          </a:xfrm>
          <a:prstGeom prst="rect">
            <a:avLst/>
          </a:prstGeom>
          <a:ln>
            <a:noFill/>
          </a:ln>
        </p:spPr>
      </p:pic>
      <p:pic>
        <p:nvPicPr>
          <p:cNvPr id="10" name="Picture 9" descr="A logo of the united nations organization&#10;&#10;Description automatically generated with low confidence">
            <a:extLst>
              <a:ext uri="{FF2B5EF4-FFF2-40B4-BE49-F238E27FC236}">
                <a16:creationId xmlns:a16="http://schemas.microsoft.com/office/drawing/2014/main" id="{29E76D33-344C-4461-B850-C4B940C22213}"/>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85924" y="6191524"/>
            <a:ext cx="847351" cy="560369"/>
          </a:xfrm>
          <a:prstGeom prst="rect">
            <a:avLst/>
          </a:prstGeom>
        </p:spPr>
      </p:pic>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14"/>
          <a:srcRect b="1317"/>
          <a:stretch>
            <a:fillRect/>
          </a:stretch>
        </p:blipFill>
        <p:spPr>
          <a:xfrm>
            <a:off x="-15228" y="-14824"/>
            <a:ext cx="12505419" cy="6126364"/>
          </a:xfrm>
          <a:prstGeom prst="rect">
            <a:avLst/>
          </a:prstGeom>
          <a:ln w="12700">
            <a:miter lim="400000"/>
          </a:ln>
        </p:spPr>
      </p:pic>
      <p:sp>
        <p:nvSpPr>
          <p:cNvPr id="7" name="Subtitle 5"/>
          <p:cNvSpPr txBox="1"/>
          <p:nvPr/>
        </p:nvSpPr>
        <p:spPr>
          <a:xfrm>
            <a:off x="8085935" y="6531675"/>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8" name="Subtitle 5"/>
          <p:cNvSpPr txBox="1"/>
          <p:nvPr/>
        </p:nvSpPr>
        <p:spPr>
          <a:xfrm>
            <a:off x="8085935" y="6675691"/>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B10.1 P</a:t>
            </a:r>
            <a:r>
              <a:rPr lang="hu-HU" dirty="0" err="1"/>
              <a:t>sychological</a:t>
            </a:r>
            <a:r>
              <a:rPr lang="hu-HU" dirty="0"/>
              <a:t> </a:t>
            </a:r>
            <a:r>
              <a:rPr dirty="0"/>
              <a:t>F</a:t>
            </a:r>
            <a:r>
              <a:rPr lang="hu-HU" dirty="0" err="1"/>
              <a:t>irst</a:t>
            </a:r>
            <a:r>
              <a:rPr lang="hu-HU" dirty="0"/>
              <a:t> </a:t>
            </a:r>
            <a:r>
              <a:rPr dirty="0"/>
              <a:t>A</a:t>
            </a:r>
            <a:r>
              <a:rPr lang="hu-HU" dirty="0" err="1"/>
              <a:t>id</a:t>
            </a:r>
            <a:endParaRPr dirty="0"/>
          </a:p>
        </p:txBody>
      </p:sp>
      <p:sp>
        <p:nvSpPr>
          <p:cNvPr id="9" name="Rounded Rectangle 4"/>
          <p:cNvSpPr/>
          <p:nvPr/>
        </p:nvSpPr>
        <p:spPr>
          <a:xfrm flipV="1">
            <a:off x="5003344" y="324697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10" name="TextBox 5"/>
          <p:cNvSpPr txBox="1"/>
          <p:nvPr/>
        </p:nvSpPr>
        <p:spPr>
          <a:xfrm>
            <a:off x="4400180" y="2657776"/>
            <a:ext cx="3721503" cy="58477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rPr sz="3200" b="1" dirty="0"/>
              <a:t>Thank you</a:t>
            </a:r>
          </a:p>
        </p:txBody>
      </p:sp>
      <p:sp>
        <p:nvSpPr>
          <p:cNvPr id="11"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r>
              <a:t>Title Text</a:t>
            </a:r>
          </a:p>
        </p:txBody>
      </p:sp>
      <p:sp>
        <p:nvSpPr>
          <p:cNvPr id="12" name="Body Level One…"/>
          <p:cNvSpPr txBox="1">
            <a:spLocks noGrp="1"/>
          </p:cNvSpPr>
          <p:nvPr>
            <p:ph type="body" idx="1"/>
          </p:nvPr>
        </p:nvSpPr>
        <p:spPr>
          <a:xfrm>
            <a:off x="609600" y="1600200"/>
            <a:ext cx="10972800" cy="122663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sp>
        <p:nvSpPr>
          <p:cNvPr id="13" name="Slide Number">
            <a:extLst>
              <a:ext uri="{FF2B5EF4-FFF2-40B4-BE49-F238E27FC236}">
                <a16:creationId xmlns:a16="http://schemas.microsoft.com/office/drawing/2014/main" id="{00858DE3-6A95-22BB-4353-7F60A96CB3C0}"/>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pic>
        <p:nvPicPr>
          <p:cNvPr id="14" name="Picture 13" descr="A picture containing text, font, graphics, logo&#10;&#10;Description automatically generated">
            <a:extLst>
              <a:ext uri="{FF2B5EF4-FFF2-40B4-BE49-F238E27FC236}">
                <a16:creationId xmlns:a16="http://schemas.microsoft.com/office/drawing/2014/main" id="{3538C3E2-B578-449C-9E47-21B7C356973D}"/>
              </a:ext>
            </a:extLst>
          </p:cNvPr>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11173244" y="109973"/>
            <a:ext cx="917916" cy="822960"/>
          </a:xfrm>
          <a:prstGeom prst="rect">
            <a:avLst/>
          </a:prstGeom>
          <a:ln>
            <a:noFill/>
          </a:ln>
        </p:spPr>
      </p:pic>
      <p:pic>
        <p:nvPicPr>
          <p:cNvPr id="15" name="Picture 14" descr="A logo of the united nations organization&#10;&#10;Description automatically generated with low confidence">
            <a:extLst>
              <a:ext uri="{FF2B5EF4-FFF2-40B4-BE49-F238E27FC236}">
                <a16:creationId xmlns:a16="http://schemas.microsoft.com/office/drawing/2014/main" id="{8A7506B7-5EC0-4E60-ACD6-96DD274F59E9}"/>
              </a:ext>
            </a:extLst>
          </p:cNvPr>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185924" y="6191524"/>
            <a:ext cx="847351" cy="56036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3" r:id="rId12"/>
  </p:sldLayoutIdLst>
  <p:transition spd="med"/>
  <p:txStyles>
    <p:title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mn-lt"/>
          <a:ea typeface="+mn-ea"/>
          <a:cs typeface="+mn-cs"/>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9pPr>
    </p:bodyStyle>
    <p:otherStyle>
      <a:lvl1pPr marL="0" marR="0" indent="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1pPr>
      <a:lvl2pPr marL="0" marR="0" indent="457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2pPr>
      <a:lvl3pPr marL="0" marR="0" indent="914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3pPr>
      <a:lvl4pPr marL="0" marR="0" indent="1371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4pPr>
      <a:lvl5pPr marL="0" marR="0" indent="18288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5pPr>
      <a:lvl6pPr marL="0" marR="0" indent="22860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6pPr>
      <a:lvl7pPr marL="0" marR="0" indent="2743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7pPr>
      <a:lvl8pPr marL="0" marR="0" indent="3200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8pPr>
      <a:lvl9pPr marL="0" marR="0" indent="3657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0.xml"/><Relationship Id="rId4" Type="http://schemas.openxmlformats.org/officeDocument/2006/relationships/hyperlink" Target="mailto:ihrhrt@who.int"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 name="Title 2"/>
          <p:cNvSpPr txBox="1"/>
          <p:nvPr/>
        </p:nvSpPr>
        <p:spPr>
          <a:xfrm>
            <a:off x="372863" y="312394"/>
            <a:ext cx="1522735" cy="9144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defTabSz="289320">
              <a:lnSpc>
                <a:spcPct val="90000"/>
              </a:lnSpc>
              <a:spcBef>
                <a:spcPts val="1000"/>
              </a:spcBef>
              <a:defRPr sz="4200">
                <a:solidFill>
                  <a:srgbClr val="FFFFFF"/>
                </a:solidFill>
                <a:latin typeface="Source Sans Pro Bold"/>
                <a:ea typeface="Source Sans Pro Bold"/>
                <a:cs typeface="Source Sans Pro Bold"/>
                <a:sym typeface="Source Sans Pro Bold"/>
              </a:defRPr>
            </a:lvl1pPr>
          </a:lstStyle>
          <a:p>
            <a:r>
              <a:rPr sz="4400" b="1" dirty="0"/>
              <a:t>B10.</a:t>
            </a:r>
            <a:r>
              <a:rPr lang="fr-FR" sz="4400" b="1" dirty="0"/>
              <a:t>2</a:t>
            </a:r>
            <a:endParaRPr sz="4400" b="1" dirty="0"/>
          </a:p>
        </p:txBody>
      </p:sp>
      <p:sp>
        <p:nvSpPr>
          <p:cNvPr id="298" name="TextBox 9"/>
          <p:cNvSpPr txBox="1"/>
          <p:nvPr/>
        </p:nvSpPr>
        <p:spPr>
          <a:xfrm>
            <a:off x="567709" y="4147146"/>
            <a:ext cx="2333564" cy="30777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400">
                <a:solidFill>
                  <a:srgbClr val="FFFFFF"/>
                </a:solidFill>
                <a:latin typeface="+mn-lt"/>
                <a:ea typeface="+mn-ea"/>
                <a:cs typeface="+mn-cs"/>
                <a:sym typeface="Source Sans Pro Regular"/>
              </a:defRPr>
            </a:lvl1pPr>
          </a:lstStyle>
          <a:p>
            <a:r>
              <a:rPr lang="fr-FR" dirty="0"/>
              <a:t>Nom de l’orateur</a:t>
            </a:r>
            <a:endParaRPr dirty="0"/>
          </a:p>
        </p:txBody>
      </p:sp>
      <p:sp>
        <p:nvSpPr>
          <p:cNvPr id="2" name="Szövegdoboz 1">
            <a:extLst>
              <a:ext uri="{FF2B5EF4-FFF2-40B4-BE49-F238E27FC236}">
                <a16:creationId xmlns:a16="http://schemas.microsoft.com/office/drawing/2014/main" id="{28B62F91-3872-1377-9093-8884837288D9}"/>
              </a:ext>
            </a:extLst>
          </p:cNvPr>
          <p:cNvSpPr txBox="1"/>
          <p:nvPr/>
        </p:nvSpPr>
        <p:spPr>
          <a:xfrm>
            <a:off x="372863" y="1163479"/>
            <a:ext cx="6401563" cy="101566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indent="0" algn="l" eaLnBrk="1" hangingPunct="1">
              <a:buNone/>
            </a:pPr>
            <a:r>
              <a:rPr lang="fr-FR" sz="3000" b="1" dirty="0">
                <a:solidFill>
                  <a:schemeClr val="bg1"/>
                </a:solidFill>
                <a:latin typeface="+mn-lt"/>
                <a:cs typeface="Arial" charset="0"/>
              </a:rPr>
              <a:t>Premiers secours psychologiques</a:t>
            </a:r>
          </a:p>
          <a:p>
            <a:pPr marL="0" indent="0" algn="l" eaLnBrk="1" hangingPunct="1">
              <a:buNone/>
            </a:pPr>
            <a:r>
              <a:rPr lang="fr-FR" sz="3000" b="1" dirty="0">
                <a:solidFill>
                  <a:schemeClr val="bg1"/>
                </a:solidFill>
                <a:latin typeface="+mn-lt"/>
                <a:cs typeface="Arial" charset="0"/>
              </a:rPr>
              <a:t>Scénarios</a:t>
            </a:r>
          </a:p>
        </p:txBody>
      </p:sp>
      <p:sp>
        <p:nvSpPr>
          <p:cNvPr id="3" name="TextBox 2">
            <a:extLst>
              <a:ext uri="{FF2B5EF4-FFF2-40B4-BE49-F238E27FC236}">
                <a16:creationId xmlns:a16="http://schemas.microsoft.com/office/drawing/2014/main" id="{29D74CFA-A465-4C80-A795-91298E3EC5BE}"/>
              </a:ext>
            </a:extLst>
          </p:cNvPr>
          <p:cNvSpPr txBox="1"/>
          <p:nvPr/>
        </p:nvSpPr>
        <p:spPr>
          <a:xfrm>
            <a:off x="3869872" y="4365841"/>
            <a:ext cx="2554543" cy="461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fr-FR" sz="2400" b="1" i="0" u="none" strike="noStrike" cap="none" spc="0" normalizeH="0" baseline="0" dirty="0">
                <a:ln>
                  <a:noFill/>
                </a:ln>
                <a:solidFill>
                  <a:srgbClr val="002060"/>
                </a:solidFill>
                <a:effectLst/>
                <a:uFillTx/>
                <a:latin typeface="+mn-lt"/>
                <a:ea typeface="Calibri"/>
                <a:cs typeface="Calibri"/>
                <a:sym typeface="Calibri"/>
              </a:rPr>
              <a:t>Durée: 30 minutes</a:t>
            </a:r>
            <a:endParaRPr kumimoji="0" lang="en-US" sz="2400" b="1" i="0" u="none" strike="noStrike" cap="none" spc="0" normalizeH="0" baseline="0" dirty="0">
              <a:ln>
                <a:noFill/>
              </a:ln>
              <a:solidFill>
                <a:srgbClr val="002060"/>
              </a:solidFill>
              <a:effectLst/>
              <a:uFillTx/>
              <a:latin typeface="+mn-lt"/>
              <a:ea typeface="Calibri"/>
              <a:cs typeface="Calibri"/>
              <a:sym typeface="Calibri"/>
            </a:endParaRP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8EF2FD4-4270-4E81-8ADF-E8F80D6CB76D}"/>
              </a:ext>
            </a:extLst>
          </p:cNvPr>
          <p:cNvSpPr>
            <a:spLocks noGrp="1"/>
          </p:cNvSpPr>
          <p:nvPr>
            <p:ph type="body" sz="half" idx="1"/>
          </p:nvPr>
        </p:nvSpPr>
        <p:spPr/>
        <p:txBody>
          <a:bodyPr>
            <a:normAutofit/>
          </a:bodyPr>
          <a:lstStyle/>
          <a:p>
            <a:r>
              <a:rPr lang="fr-FR" sz="4400" dirty="0"/>
              <a:t>Merci !</a:t>
            </a:r>
            <a:endParaRPr lang="en-US" sz="4400" dirty="0"/>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7" name="Content Placeholder 2"/>
          <p:cNvSpPr txBox="1">
            <a:spLocks noGrp="1"/>
          </p:cNvSpPr>
          <p:nvPr>
            <p:ph type="body" idx="1"/>
          </p:nvPr>
        </p:nvSpPr>
        <p:spPr>
          <a:xfrm>
            <a:off x="989481" y="842962"/>
            <a:ext cx="10045166" cy="5206965"/>
          </a:xfrm>
          <a:prstGeom prst="rect">
            <a:avLst/>
          </a:prstGeom>
        </p:spPr>
        <p:txBody>
          <a:bodyPr lIns="0" tIns="0" rIns="0" bIns="0">
            <a:normAutofit fontScale="92500"/>
          </a:bodyPr>
          <a:lstStyle/>
          <a:p>
            <a:pPr algn="l" rtl="0" fontAlgn="base"/>
            <a:r>
              <a:rPr lang="fr-FR" sz="1800" b="1" i="0" u="none" strike="noStrike" dirty="0">
                <a:solidFill>
                  <a:srgbClr val="000000"/>
                </a:solidFill>
                <a:effectLst/>
                <a:latin typeface="Source Sans Pro Regular" panose="020B0503030403020204"/>
              </a:rPr>
              <a:t>Plateforme d’apprentissage de l’OMS sur la sécurité sanitaire – Supports de formation</a:t>
            </a:r>
            <a:r>
              <a:rPr lang="en-US" sz="1800" b="0" i="0" dirty="0">
                <a:solidFill>
                  <a:srgbClr val="000000"/>
                </a:solidFill>
                <a:effectLst/>
                <a:latin typeface="Source Sans Pro Regular" panose="020B0503030403020204"/>
              </a:rPr>
              <a:t>​</a:t>
            </a:r>
            <a:endParaRPr lang="en-US" b="0" i="0" dirty="0">
              <a:solidFill>
                <a:srgbClr val="FFFFFF"/>
              </a:solidFill>
              <a:effectLst/>
              <a:latin typeface="Segoe UI" panose="020B0502040204020203" pitchFamily="34" charset="0"/>
            </a:endParaRPr>
          </a:p>
          <a:p>
            <a:pPr algn="l" rtl="0" fontAlgn="base"/>
            <a:r>
              <a:rPr lang="fr-FR" sz="1800" b="0" i="0" u="none" strike="noStrike" dirty="0">
                <a:solidFill>
                  <a:srgbClr val="000000"/>
                </a:solidFill>
                <a:effectLst/>
                <a:latin typeface="Source Sans Pro Regular" panose="020B0503030403020204"/>
              </a:rPr>
              <a:t>Les présents supports de formation sont la propriété de © l’Organisation mondiale de la Santé (OMS), 2022. Tous droits réservés.</a:t>
            </a:r>
            <a:r>
              <a:rPr lang="en-US" sz="1800" b="0" i="0" dirty="0">
                <a:solidFill>
                  <a:srgbClr val="000000"/>
                </a:solidFill>
                <a:effectLst/>
                <a:latin typeface="Source Sans Pro Regular" panose="020B0503030403020204"/>
              </a:rPr>
              <a:t>​</a:t>
            </a:r>
            <a:endParaRPr lang="en-US" b="0" i="0" dirty="0">
              <a:solidFill>
                <a:srgbClr val="FFFFFF"/>
              </a:solidFill>
              <a:effectLst/>
              <a:latin typeface="Segoe UI" panose="020B0502040204020203" pitchFamily="34" charset="0"/>
            </a:endParaRPr>
          </a:p>
          <a:p>
            <a:pPr algn="l" rtl="0" fontAlgn="base"/>
            <a:r>
              <a:rPr lang="fr-FR" sz="1800" b="0" i="0" u="none" strike="noStrike" dirty="0">
                <a:solidFill>
                  <a:srgbClr val="000000"/>
                </a:solidFill>
                <a:effectLst/>
                <a:latin typeface="Source Sans Pro Regular" panose="020B0503030403020204"/>
              </a:rPr>
              <a:t>Votre utilisation des présents supports est soumise aux conditions d’utilisation de la « </a:t>
            </a:r>
            <a:r>
              <a:rPr lang="fr-FR" sz="1800" b="0" i="0" u="sng" strike="noStrike" dirty="0">
                <a:solidFill>
                  <a:srgbClr val="0000FF"/>
                </a:solidFill>
                <a:effectLst/>
                <a:latin typeface="Source Sans Pro Regular" panose="020B0503030403020204"/>
                <a:hlinkClick r:id="rId2"/>
              </a:rPr>
              <a:t>Plateforme d’apprentissage de l’OMS sur la sécurité sanitaire – Supports de formation</a:t>
            </a:r>
            <a:r>
              <a:rPr lang="fr-FR" sz="1800" b="0" i="0" u="none" strike="noStrike" dirty="0">
                <a:solidFill>
                  <a:srgbClr val="000000"/>
                </a:solidFill>
                <a:effectLst/>
                <a:latin typeface="Source Sans Pro Regular" panose="020B0503030403020204"/>
              </a:rPr>
              <a:t> », que vous avez acceptées en les téléchargeant, et qui sont disponibles sur la Plateforme d’apprentissage sur la sécurité sanitaire à l’adresse suivante : </a:t>
            </a:r>
            <a:r>
              <a:rPr lang="fr-FR" sz="1800" b="0" i="0" u="sng" strike="noStrike" dirty="0">
                <a:solidFill>
                  <a:srgbClr val="0000FF"/>
                </a:solidFill>
                <a:effectLst/>
                <a:latin typeface="Source Sans Pro Regular" panose="020B0503030403020204"/>
                <a:hlinkClick r:id="rId3"/>
              </a:rPr>
              <a:t>https://extranet.who.int/hslp</a:t>
            </a:r>
            <a:r>
              <a:rPr lang="fr-FR" sz="1800" b="0" i="0" u="none" strike="noStrike" dirty="0">
                <a:solidFill>
                  <a:srgbClr val="000000"/>
                </a:solidFill>
                <a:effectLst/>
                <a:latin typeface="Source Sans Pro Regular" panose="020B0503030403020204"/>
              </a:rPr>
              <a:t>.  </a:t>
            </a:r>
            <a:r>
              <a:rPr lang="en-US" sz="1800" b="0" i="0" dirty="0">
                <a:solidFill>
                  <a:srgbClr val="000000"/>
                </a:solidFill>
                <a:effectLst/>
                <a:latin typeface="Source Sans Pro Regular" panose="020B0503030403020204"/>
              </a:rPr>
              <a:t>​</a:t>
            </a:r>
            <a:endParaRPr lang="en-US" b="0" i="0" dirty="0">
              <a:solidFill>
                <a:srgbClr val="FFFFFF"/>
              </a:solidFill>
              <a:effectLst/>
              <a:latin typeface="Segoe UI" panose="020B0502040204020203" pitchFamily="34" charset="0"/>
            </a:endParaRPr>
          </a:p>
          <a:p>
            <a:pPr algn="l" rtl="0" fontAlgn="base"/>
            <a:r>
              <a:rPr lang="en-US" sz="1800" b="0" i="0" dirty="0">
                <a:solidFill>
                  <a:srgbClr val="000000"/>
                </a:solidFill>
                <a:effectLst/>
                <a:latin typeface="Source Sans Pro Regular" panose="020B0503030403020204"/>
              </a:rPr>
              <a:t>​</a:t>
            </a:r>
            <a:endParaRPr lang="en-US" b="0" i="0" dirty="0">
              <a:solidFill>
                <a:srgbClr val="FFFFFF"/>
              </a:solidFill>
              <a:effectLst/>
              <a:latin typeface="Segoe UI" panose="020B0502040204020203" pitchFamily="34" charset="0"/>
            </a:endParaRPr>
          </a:p>
          <a:p>
            <a:pPr algn="l" rtl="0" fontAlgn="base"/>
            <a:r>
              <a:rPr lang="fr-FR" sz="1800" b="0" i="0" u="none" strike="noStrike" dirty="0">
                <a:solidFill>
                  <a:srgbClr val="000000"/>
                </a:solidFill>
                <a:effectLst/>
                <a:latin typeface="Source Sans Pro Regular" panose="020B0503030403020204"/>
              </a:rPr>
              <a:t>En cas d’adaptation, de modification, de traduction ou de toute autre révision du contenu de ces documents, vous ne devez pas laisser entendre que l’OMS est affiliée de quelque manière que ce soit à ces modifications, et vous ne devez pas utiliser le nom ni l’emblème de l’OMS dans les documents ainsi modifiés. </a:t>
            </a:r>
            <a:r>
              <a:rPr lang="en-US" sz="1800" b="0" i="0" dirty="0">
                <a:solidFill>
                  <a:srgbClr val="000000"/>
                </a:solidFill>
                <a:effectLst/>
                <a:latin typeface="Source Sans Pro Regular" panose="020B0503030403020204"/>
              </a:rPr>
              <a:t>​</a:t>
            </a:r>
            <a:endParaRPr lang="en-US" b="0" i="0" dirty="0">
              <a:solidFill>
                <a:srgbClr val="FFFFFF"/>
              </a:solidFill>
              <a:effectLst/>
              <a:latin typeface="Segoe UI" panose="020B0502040204020203" pitchFamily="34" charset="0"/>
            </a:endParaRPr>
          </a:p>
          <a:p>
            <a:pPr algn="l" rtl="0" fontAlgn="base"/>
            <a:r>
              <a:rPr lang="en-US" sz="1800" b="0" i="0" dirty="0">
                <a:solidFill>
                  <a:srgbClr val="000000"/>
                </a:solidFill>
                <a:effectLst/>
                <a:latin typeface="Source Sans Pro Regular" panose="020B0503030403020204"/>
              </a:rPr>
              <a:t>​</a:t>
            </a:r>
            <a:endParaRPr lang="en-US" b="0" i="0" dirty="0">
              <a:solidFill>
                <a:srgbClr val="FFFFFF"/>
              </a:solidFill>
              <a:effectLst/>
              <a:latin typeface="Segoe UI" panose="020B0502040204020203" pitchFamily="34" charset="0"/>
            </a:endParaRPr>
          </a:p>
          <a:p>
            <a:pPr algn="l" rtl="0" fontAlgn="base"/>
            <a:r>
              <a:rPr lang="fr-FR" sz="1800" b="0" i="0" u="none" strike="noStrike" dirty="0">
                <a:solidFill>
                  <a:srgbClr val="000000"/>
                </a:solidFill>
                <a:effectLst/>
                <a:latin typeface="Source Sans Pro Regular" panose="020B0503030403020204"/>
              </a:rPr>
              <a:t>Si vous adaptez, modifiez, traduisez ou révisez de toute autre manière que ce soit le contenu de ces documents, vous devez en citer la source en indiquant la mention suivante : « Ces supports de formation sont une version modifiée du Kit de formation avancée pour les équipes d’intervention rapide (disponible à l’adresse suivante : https://extranet.who.int/hslp/), lequel est la propriété de © l’Organisation mondiale de la Santé (OMS) 2022, et sont utilisés avec l’autorisation de l’OMS. L’OMS décline toute responsabilité en cas de modification ou de révision des documents de l’OMS protégés par le droit d’auteur. »  </a:t>
            </a:r>
            <a:r>
              <a:rPr lang="en-US" sz="1800" b="0" i="0" dirty="0">
                <a:solidFill>
                  <a:srgbClr val="000000"/>
                </a:solidFill>
                <a:effectLst/>
                <a:latin typeface="Source Sans Pro Regular" panose="020B0503030403020204"/>
              </a:rPr>
              <a:t>​</a:t>
            </a:r>
            <a:endParaRPr lang="en-US" b="0" i="0" dirty="0">
              <a:solidFill>
                <a:srgbClr val="FFFFFF"/>
              </a:solidFill>
              <a:effectLst/>
              <a:latin typeface="Segoe UI" panose="020B0502040204020203" pitchFamily="34" charset="0"/>
            </a:endParaRPr>
          </a:p>
          <a:p>
            <a:pPr algn="l" rtl="0" fontAlgn="base"/>
            <a:r>
              <a:rPr lang="fr-FR" sz="1800" b="0" i="0" u="none" strike="noStrike" dirty="0">
                <a:solidFill>
                  <a:srgbClr val="000000"/>
                </a:solidFill>
                <a:effectLst/>
                <a:latin typeface="Source Sans Pro Regular" panose="020B0503030403020204"/>
              </a:rPr>
              <a:t>En outre, nous vous invitons à informer l’OMS de toute modification de ces documents utilisés à des fins publiques, d’archivage ou de formation continue, en envoyant un courrier électronique à l’adresse suivante : </a:t>
            </a:r>
            <a:r>
              <a:rPr lang="fr-FR" sz="1800" b="0" i="0" u="sng" strike="noStrike" dirty="0">
                <a:solidFill>
                  <a:srgbClr val="0000FF"/>
                </a:solidFill>
                <a:effectLst/>
                <a:latin typeface="Source Sans Pro Regular" panose="020B0503030403020204"/>
                <a:hlinkClick r:id="rId4"/>
              </a:rPr>
              <a:t>ihrhrt@who.int</a:t>
            </a:r>
            <a:r>
              <a:rPr lang="fr-FR" sz="1800" b="0" i="0" u="none" strike="noStrike" dirty="0">
                <a:solidFill>
                  <a:srgbClr val="000000"/>
                </a:solidFill>
                <a:effectLst/>
                <a:latin typeface="Source Sans Pro Regular" panose="020B0503030403020204"/>
              </a:rPr>
              <a:t>.</a:t>
            </a:r>
            <a:endParaRPr lang="en-US" b="0" i="0" dirty="0">
              <a:solidFill>
                <a:srgbClr val="FFFFFF"/>
              </a:solidFill>
              <a:effectLst/>
              <a:latin typeface="Segoe UI" panose="020B0502040204020203" pitchFamily="34" charset="0"/>
            </a:endParaRPr>
          </a:p>
          <a:p>
            <a:pPr algn="just" defTabSz="271962">
              <a:spcBef>
                <a:spcPts val="200"/>
              </a:spcBef>
              <a:buClr>
                <a:schemeClr val="accent3"/>
              </a:buClr>
              <a:buFont typeface="Arial"/>
              <a:defRPr sz="1879"/>
            </a:pPr>
            <a:endParaRPr u="sng" dirty="0">
              <a:solidFill>
                <a:srgbClr val="0563C1"/>
              </a:solidFill>
              <a:uFill>
                <a:solidFill>
                  <a:srgbClr val="0563C1"/>
                </a:solidFill>
              </a:uFill>
              <a:hlinkClick r:id="rId4"/>
            </a:endParaRP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 name="Google Shape;308;p8"/>
          <p:cNvSpPr txBox="1">
            <a:spLocks noGrp="1"/>
          </p:cNvSpPr>
          <p:nvPr>
            <p:ph type="body" idx="1"/>
          </p:nvPr>
        </p:nvSpPr>
        <p:spPr>
          <a:xfrm>
            <a:off x="4273551" y="1472087"/>
            <a:ext cx="7529515" cy="3913826"/>
          </a:xfrm>
          <a:prstGeom prst="rect">
            <a:avLst/>
          </a:prstGeom>
        </p:spPr>
        <p:txBody>
          <a:bodyPr lIns="0" tIns="0" rIns="0" bIns="0" anchor="t">
            <a:normAutofit lnSpcReduction="10000"/>
          </a:bodyPr>
          <a:lstStyle/>
          <a:p>
            <a:r>
              <a:rPr lang="fr-FR" dirty="0"/>
              <a:t>Cette ressource d'apprentissage fait partie du Kit de formation avancée pour les Equipes d’Intervention Rapide (KIF EIR) spécialement destiné aux membres des EIR.</a:t>
            </a:r>
          </a:p>
          <a:p>
            <a:endParaRPr lang="fr-FR" dirty="0"/>
          </a:p>
          <a:p>
            <a:r>
              <a:rPr lang="fr-FR" dirty="0"/>
              <a:t>Basé sur une approche tous risques, le programme vise à fournir aux membres des EIR les connaissances, compétences, attitudes avancées et les outils nécessaires pour détecter rapidement et répondre efficacement à un événement de santé publique.</a:t>
            </a:r>
          </a:p>
          <a:p>
            <a:endParaRPr lang="fr-FR" dirty="0"/>
          </a:p>
          <a:p>
            <a:r>
              <a:rPr lang="fr-FR" dirty="0"/>
              <a:t>Le KIF EIR est une composante du programme de formation des Equipes d’Intervention Rapide de l’OMS.</a:t>
            </a:r>
            <a:endParaRPr dirty="0"/>
          </a:p>
        </p:txBody>
      </p:sp>
      <p:sp>
        <p:nvSpPr>
          <p:cNvPr id="4" name="Google Shape;307;p8">
            <a:extLst>
              <a:ext uri="{FF2B5EF4-FFF2-40B4-BE49-F238E27FC236}">
                <a16:creationId xmlns:a16="http://schemas.microsoft.com/office/drawing/2014/main" id="{939C3FFA-E666-7019-6008-7F34764AC25E}"/>
              </a:ext>
            </a:extLst>
          </p:cNvPr>
          <p:cNvSpPr txBox="1">
            <a:spLocks noGrp="1"/>
          </p:cNvSpPr>
          <p:nvPr>
            <p:ph type="title"/>
          </p:nvPr>
        </p:nvSpPr>
        <p:spPr>
          <a:xfrm>
            <a:off x="388936" y="630315"/>
            <a:ext cx="3264195" cy="839972"/>
          </a:xfrm>
          <a:prstGeom prst="rect">
            <a:avLst/>
          </a:prstGeom>
        </p:spPr>
        <p:txBody>
          <a:bodyPr lIns="0" tIns="0" rIns="0" bIns="0" anchor="b"/>
          <a:lstStyle/>
          <a:p>
            <a:r>
              <a:rPr b="1" dirty="0"/>
              <a:t>Introduction</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 name="Content Placeholder 2"/>
          <p:cNvSpPr txBox="1">
            <a:spLocks noGrp="1"/>
          </p:cNvSpPr>
          <p:nvPr>
            <p:ph type="body" idx="1"/>
          </p:nvPr>
        </p:nvSpPr>
        <p:spPr>
          <a:xfrm>
            <a:off x="4283496" y="1254401"/>
            <a:ext cx="7529514" cy="4349198"/>
          </a:xfrm>
          <a:prstGeom prst="rect">
            <a:avLst/>
          </a:prstGeom>
        </p:spPr>
        <p:txBody>
          <a:bodyPr lIns="45719" tIns="45720" rIns="45719" bIns="45720" anchor="ctr">
            <a:normAutofit/>
          </a:bodyPr>
          <a:lstStyle/>
          <a:p>
            <a:pPr marL="0" indent="0">
              <a:spcBef>
                <a:spcPct val="0"/>
              </a:spcBef>
              <a:spcAft>
                <a:spcPts val="1200"/>
              </a:spcAft>
              <a:buNone/>
            </a:pPr>
            <a:r>
              <a:rPr lang="fr-FR" sz="2400" dirty="0"/>
              <a:t>À la fin de cette session, vous serez capable :</a:t>
            </a:r>
          </a:p>
          <a:p>
            <a:pPr marL="342900" indent="-342900">
              <a:spcBef>
                <a:spcPct val="0"/>
              </a:spcBef>
              <a:spcAft>
                <a:spcPts val="1200"/>
              </a:spcAft>
              <a:buClr>
                <a:srgbClr val="65A200"/>
              </a:buClr>
              <a:buFont typeface="Arial" panose="020B0604020202020204" pitchFamily="34" charset="0"/>
              <a:buChar char="•"/>
            </a:pPr>
            <a:r>
              <a:rPr lang="fr-FR" sz="2400" dirty="0"/>
              <a:t>D’approcher une personne en détresse de manière respectueuse et avec empathie.</a:t>
            </a:r>
          </a:p>
          <a:p>
            <a:pPr marL="342900" indent="-342900">
              <a:spcBef>
                <a:spcPct val="0"/>
              </a:spcBef>
              <a:spcAft>
                <a:spcPts val="1200"/>
              </a:spcAft>
              <a:buClr>
                <a:srgbClr val="65A200"/>
              </a:buClr>
              <a:buFont typeface="Arial" panose="020B0604020202020204" pitchFamily="34" charset="0"/>
              <a:buChar char="•"/>
            </a:pPr>
            <a:r>
              <a:rPr lang="fr-FR" sz="2400" dirty="0"/>
              <a:t>D’identifier les attitudes susceptibles d’apaiser une personne en détresse.</a:t>
            </a:r>
          </a:p>
          <a:p>
            <a:pPr marL="342900" indent="-342900">
              <a:spcBef>
                <a:spcPct val="0"/>
              </a:spcBef>
              <a:spcAft>
                <a:spcPts val="1200"/>
              </a:spcAft>
              <a:buClr>
                <a:srgbClr val="65A200"/>
              </a:buClr>
              <a:buFont typeface="Arial" panose="020B0604020202020204" pitchFamily="34" charset="0"/>
              <a:buChar char="•"/>
            </a:pPr>
            <a:r>
              <a:rPr lang="fr-FR" sz="2400" dirty="0"/>
              <a:t>De d’identifier les informations à donner aux personnes en détresse (sur la maladie, autour des proches, sur les aides existantes, etc.) afin de les rassurer et orienter.</a:t>
            </a:r>
            <a:endParaRPr lang="fr-FR" sz="2800" dirty="0"/>
          </a:p>
          <a:p>
            <a:pPr>
              <a:spcBef>
                <a:spcPts val="1200"/>
              </a:spcBef>
            </a:pPr>
            <a:endParaRPr dirty="0"/>
          </a:p>
        </p:txBody>
      </p:sp>
      <p:sp>
        <p:nvSpPr>
          <p:cNvPr id="4" name="Google Shape;307;p8">
            <a:extLst>
              <a:ext uri="{FF2B5EF4-FFF2-40B4-BE49-F238E27FC236}">
                <a16:creationId xmlns:a16="http://schemas.microsoft.com/office/drawing/2014/main" id="{8F6D9990-9301-770E-D4FF-BB86486E84E2}"/>
              </a:ext>
            </a:extLst>
          </p:cNvPr>
          <p:cNvSpPr txBox="1">
            <a:spLocks noGrp="1"/>
          </p:cNvSpPr>
          <p:nvPr>
            <p:ph type="title"/>
          </p:nvPr>
        </p:nvSpPr>
        <p:spPr>
          <a:xfrm>
            <a:off x="388936" y="630315"/>
            <a:ext cx="3264195" cy="839972"/>
          </a:xfrm>
          <a:prstGeom prst="rect">
            <a:avLst/>
          </a:prstGeom>
        </p:spPr>
        <p:txBody>
          <a:bodyPr lIns="0" tIns="0" rIns="0" bIns="0" anchor="b">
            <a:noAutofit/>
          </a:bodyPr>
          <a:lstStyle/>
          <a:p>
            <a:r>
              <a:rPr lang="fr-FR" b="1" dirty="0"/>
              <a:t>Objectifs d’apprentissage</a:t>
            </a:r>
            <a:endParaRPr lang="hu-HU" b="1" dirty="0"/>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 name="Text Placeholder 1"/>
          <p:cNvSpPr txBox="1">
            <a:spLocks noGrp="1"/>
          </p:cNvSpPr>
          <p:nvPr>
            <p:ph type="body" idx="1"/>
          </p:nvPr>
        </p:nvSpPr>
        <p:spPr>
          <a:xfrm>
            <a:off x="4196061" y="1114025"/>
            <a:ext cx="7348606" cy="4629950"/>
          </a:xfrm>
          <a:prstGeom prst="rect">
            <a:avLst/>
          </a:prstGeom>
        </p:spPr>
        <p:txBody>
          <a:bodyPr>
            <a:normAutofit lnSpcReduction="10000"/>
          </a:bodyPr>
          <a:lstStyle/>
          <a:p>
            <a:pPr>
              <a:lnSpc>
                <a:spcPct val="100000"/>
              </a:lnSpc>
              <a:spcBef>
                <a:spcPts val="1200"/>
              </a:spcBef>
              <a:buClr>
                <a:schemeClr val="accent3"/>
              </a:buClr>
              <a:buSzPct val="100000"/>
            </a:pPr>
            <a:r>
              <a:rPr lang="fr-FR" dirty="0"/>
              <a:t>Une famille en deuil ne veut pas remettre le corps d’un des leurs, décédé de la maladie à virus Ebola, à l’équipe d’inhumation pour qu’ils procèdent à une inhumation digne et sécurisée.</a:t>
            </a:r>
          </a:p>
          <a:p>
            <a:pPr>
              <a:lnSpc>
                <a:spcPct val="100000"/>
              </a:lnSpc>
              <a:spcBef>
                <a:spcPts val="1200"/>
              </a:spcBef>
              <a:buClr>
                <a:schemeClr val="accent3"/>
              </a:buClr>
              <a:buSzPct val="100000"/>
            </a:pPr>
            <a:endParaRPr lang="fr-FR" b="1" dirty="0">
              <a:solidFill>
                <a:srgbClr val="C00000"/>
              </a:solidFill>
            </a:endParaRPr>
          </a:p>
          <a:p>
            <a:pPr>
              <a:lnSpc>
                <a:spcPct val="100000"/>
              </a:lnSpc>
              <a:spcBef>
                <a:spcPts val="1200"/>
              </a:spcBef>
              <a:buClr>
                <a:schemeClr val="accent3"/>
              </a:buClr>
              <a:buSzPct val="100000"/>
            </a:pPr>
            <a:r>
              <a:rPr lang="fr-FR" b="1" dirty="0">
                <a:solidFill>
                  <a:srgbClr val="C00000"/>
                </a:solidFill>
              </a:rPr>
              <a:t>Comment allez-vous l’approcher, tenter de lui faire entendre raison?</a:t>
            </a:r>
          </a:p>
          <a:p>
            <a:pPr>
              <a:lnSpc>
                <a:spcPct val="100000"/>
              </a:lnSpc>
              <a:spcBef>
                <a:spcPts val="1200"/>
              </a:spcBef>
              <a:buClr>
                <a:schemeClr val="accent3"/>
              </a:buClr>
              <a:buSzPct val="100000"/>
            </a:pPr>
            <a:endParaRPr lang="fr-FR" b="1" dirty="0">
              <a:solidFill>
                <a:schemeClr val="tx1"/>
              </a:solidFill>
            </a:endParaRPr>
          </a:p>
          <a:p>
            <a:pPr>
              <a:lnSpc>
                <a:spcPct val="100000"/>
              </a:lnSpc>
              <a:spcBef>
                <a:spcPts val="1200"/>
              </a:spcBef>
              <a:buClr>
                <a:schemeClr val="accent3"/>
              </a:buClr>
              <a:buSzPct val="100000"/>
            </a:pPr>
            <a:r>
              <a:rPr lang="fr-FR" b="1" dirty="0">
                <a:solidFill>
                  <a:schemeClr val="tx1"/>
                </a:solidFill>
              </a:rPr>
              <a:t>Consigne:</a:t>
            </a:r>
          </a:p>
          <a:p>
            <a:pPr>
              <a:lnSpc>
                <a:spcPct val="100000"/>
              </a:lnSpc>
              <a:spcBef>
                <a:spcPts val="1200"/>
              </a:spcBef>
              <a:buClr>
                <a:schemeClr val="accent3"/>
              </a:buClr>
              <a:buSzPct val="100000"/>
            </a:pPr>
            <a:r>
              <a:rPr lang="fr-FR" dirty="0">
                <a:solidFill>
                  <a:schemeClr val="tx1"/>
                </a:solidFill>
              </a:rPr>
              <a:t>Discutez avec votre groupe pendant 5 minutes, ensuite présentez le résultat de vos discussions.</a:t>
            </a:r>
          </a:p>
        </p:txBody>
      </p:sp>
      <p:sp>
        <p:nvSpPr>
          <p:cNvPr id="4" name="Google Shape;307;p8">
            <a:extLst>
              <a:ext uri="{FF2B5EF4-FFF2-40B4-BE49-F238E27FC236}">
                <a16:creationId xmlns:a16="http://schemas.microsoft.com/office/drawing/2014/main" id="{13B279C8-EE44-FF8C-F30F-5474194FDE45}"/>
              </a:ext>
            </a:extLst>
          </p:cNvPr>
          <p:cNvSpPr txBox="1">
            <a:spLocks noGrp="1"/>
          </p:cNvSpPr>
          <p:nvPr>
            <p:ph type="title"/>
          </p:nvPr>
        </p:nvSpPr>
        <p:spPr>
          <a:xfrm>
            <a:off x="388936" y="564054"/>
            <a:ext cx="3264195" cy="839972"/>
          </a:xfrm>
          <a:prstGeom prst="rect">
            <a:avLst/>
          </a:prstGeom>
        </p:spPr>
        <p:txBody>
          <a:bodyPr lIns="0" tIns="0" rIns="0" bIns="0" anchor="b"/>
          <a:lstStyle/>
          <a:p>
            <a:r>
              <a:rPr lang="fr-FR" b="1" dirty="0"/>
              <a:t>Scénario 1</a:t>
            </a:r>
            <a:endParaRPr b="1" dirty="0"/>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9" name="Content Placeholder 2"/>
          <p:cNvSpPr txBox="1">
            <a:spLocks noGrp="1"/>
          </p:cNvSpPr>
          <p:nvPr>
            <p:ph type="body" idx="1"/>
          </p:nvPr>
        </p:nvSpPr>
        <p:spPr>
          <a:xfrm>
            <a:off x="881063" y="1533108"/>
            <a:ext cx="10429874" cy="4788179"/>
          </a:xfrm>
          <a:prstGeom prst="rect">
            <a:avLst/>
          </a:prstGeom>
        </p:spPr>
        <p:txBody>
          <a:bodyPr>
            <a:normAutofit fontScale="92500" lnSpcReduction="20000"/>
          </a:bodyPr>
          <a:lstStyle/>
          <a:p>
            <a:pPr marL="457200" lvl="0" indent="-457200">
              <a:buClr>
                <a:schemeClr val="accent3"/>
              </a:buClr>
              <a:buFont typeface="Arial" panose="020B0604020202020204" pitchFamily="34" charset="0"/>
              <a:buChar char="•"/>
            </a:pPr>
            <a:r>
              <a:rPr lang="fr-FR" sz="2800" dirty="0"/>
              <a:t>Rappelez-vous qu’il s’agit d’une famille en deuil, donnez-leur le temps d’exprimer ce qu’elles ressentent et de parler de leur proche.</a:t>
            </a:r>
          </a:p>
          <a:p>
            <a:pPr marL="457200" indent="-457200">
              <a:buClr>
                <a:schemeClr val="accent3"/>
              </a:buClr>
              <a:buFont typeface="Arial" panose="020B0604020202020204" pitchFamily="34" charset="0"/>
              <a:buChar char="•"/>
            </a:pPr>
            <a:r>
              <a:rPr lang="fr-FR" sz="2800" dirty="0"/>
              <a:t>Informez-les au sujet du risque élevé d’infection pour toute personne qui entre en contact avec le corps du défunt. </a:t>
            </a:r>
          </a:p>
          <a:p>
            <a:pPr marL="457200" lvl="0" indent="-457200">
              <a:buClr>
                <a:schemeClr val="accent3"/>
              </a:buClr>
              <a:buFont typeface="Arial" panose="020B0604020202020204" pitchFamily="34" charset="0"/>
              <a:buChar char="•"/>
            </a:pPr>
            <a:r>
              <a:rPr lang="fr-FR" sz="2800" dirty="0"/>
              <a:t>Vérifiez si un membre de la famille a peut-être été exposée à Ébola en s'occupant de la personne pendant sa maladie, ou a été en contact avec son corps ou ce qui lui appartient.</a:t>
            </a:r>
          </a:p>
          <a:p>
            <a:pPr marL="457200" indent="-457200">
              <a:buClr>
                <a:schemeClr val="accent3"/>
              </a:buClr>
              <a:buFont typeface="Arial" panose="020B0604020202020204" pitchFamily="34" charset="0"/>
              <a:buChar char="•"/>
            </a:pPr>
            <a:r>
              <a:rPr lang="fr-FR" sz="2800" dirty="0"/>
              <a:t>Mentionnez l’importance d’aller à l’hôpital pour connaître son statut afin de prévenir la propagation de la maladie. Précisez qu’un dépistage précoce et des traitements de soutien améliorent les chances de survie</a:t>
            </a:r>
          </a:p>
          <a:p>
            <a:pPr marL="457200" lvl="0" indent="-457200">
              <a:buClr>
                <a:schemeClr val="accent3"/>
              </a:buClr>
              <a:buFont typeface="Arial" panose="020B0604020202020204" pitchFamily="34" charset="0"/>
              <a:buChar char="•"/>
            </a:pPr>
            <a:r>
              <a:rPr lang="fr-FR" sz="2800" dirty="0"/>
              <a:t>Communiquez des informations exactes au sujet des enterrements sans risque, dissipez les rumeurs.</a:t>
            </a:r>
          </a:p>
          <a:p>
            <a:pPr marL="457200" lvl="0" indent="-457200">
              <a:buClr>
                <a:schemeClr val="accent3"/>
              </a:buClr>
              <a:buFont typeface="Arial" panose="020B0604020202020204" pitchFamily="34" charset="0"/>
              <a:buChar char="•"/>
            </a:pPr>
            <a:r>
              <a:rPr lang="fr-FR" sz="2800" dirty="0"/>
              <a:t>Discutez avec elles au sujet d’autres rituels d’enterrement et des moyens de faire le deuil et de rendre hommage à leur proche en toute sécurité.</a:t>
            </a:r>
          </a:p>
          <a:p>
            <a:pPr algn="ctr"/>
            <a:endParaRPr sz="2800" b="1" dirty="0"/>
          </a:p>
        </p:txBody>
      </p:sp>
      <p:sp>
        <p:nvSpPr>
          <p:cNvPr id="2" name="Title 1">
            <a:extLst>
              <a:ext uri="{FF2B5EF4-FFF2-40B4-BE49-F238E27FC236}">
                <a16:creationId xmlns:a16="http://schemas.microsoft.com/office/drawing/2014/main" id="{A1DCBBAA-025A-23EA-CAFB-95844F30C97E}"/>
              </a:ext>
            </a:extLst>
          </p:cNvPr>
          <p:cNvSpPr txBox="1">
            <a:spLocks/>
          </p:cNvSpPr>
          <p:nvPr/>
        </p:nvSpPr>
        <p:spPr>
          <a:xfrm>
            <a:off x="138856" y="34876"/>
            <a:ext cx="8940881"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fr-FR" b="1" dirty="0"/>
              <a:t>Eléments à considérer</a:t>
            </a:r>
            <a:endParaRPr lang="en-US" b="1" dirty="0"/>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1C940-10C4-7ED5-5BFD-F6546E21CFE5}"/>
              </a:ext>
            </a:extLst>
          </p:cNvPr>
          <p:cNvSpPr txBox="1">
            <a:spLocks/>
          </p:cNvSpPr>
          <p:nvPr/>
        </p:nvSpPr>
        <p:spPr>
          <a:xfrm>
            <a:off x="225637" y="0"/>
            <a:ext cx="8940881"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fontScale="70000" lnSpcReduction="20000"/>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fr-FR" sz="6000" b="1" dirty="0">
                <a:solidFill>
                  <a:schemeClr val="bg1"/>
                </a:solidFill>
              </a:rPr>
              <a:t>Principales expressions de soutien</a:t>
            </a:r>
            <a:endParaRPr lang="en-US" b="1" dirty="0">
              <a:solidFill>
                <a:schemeClr val="bg1"/>
              </a:solidFill>
            </a:endParaRPr>
          </a:p>
        </p:txBody>
      </p:sp>
      <p:sp>
        <p:nvSpPr>
          <p:cNvPr id="8" name="Content Placeholder 2">
            <a:extLst>
              <a:ext uri="{FF2B5EF4-FFF2-40B4-BE49-F238E27FC236}">
                <a16:creationId xmlns:a16="http://schemas.microsoft.com/office/drawing/2014/main" id="{9ABAA5E9-C773-45BB-AA0D-A443BF6BF149}"/>
              </a:ext>
            </a:extLst>
          </p:cNvPr>
          <p:cNvSpPr txBox="1">
            <a:spLocks/>
          </p:cNvSpPr>
          <p:nvPr/>
        </p:nvSpPr>
        <p:spPr>
          <a:xfrm>
            <a:off x="1487968" y="1668997"/>
            <a:ext cx="4320000" cy="3553932"/>
          </a:xfrm>
          <a:prstGeom prst="rect">
            <a:avLst/>
          </a:prstGeom>
          <a:solidFill>
            <a:schemeClr val="accent6">
              <a:lumMod val="20000"/>
              <a:lumOff val="80000"/>
            </a:schemeClr>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Autofit/>
          </a:bodyPr>
          <a:lst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mn-lt"/>
                <a:ea typeface="+mn-ea"/>
                <a:cs typeface="+mn-cs"/>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9pPr>
          </a:lstStyle>
          <a:p>
            <a:pPr marL="342900" indent="-342900" hangingPunct="1">
              <a:buFont typeface="Arial" panose="020B0604020202020204" pitchFamily="34" charset="0"/>
              <a:buChar char="•"/>
            </a:pPr>
            <a:r>
              <a:rPr lang="fr-FR" sz="2000" dirty="0"/>
              <a:t>Je comprends vos préoccupations ...</a:t>
            </a:r>
          </a:p>
          <a:p>
            <a:pPr marL="342900" indent="-342900" hangingPunct="1">
              <a:buFont typeface="Arial" panose="020B0604020202020204" pitchFamily="34" charset="0"/>
              <a:buChar char="•"/>
            </a:pPr>
            <a:r>
              <a:rPr lang="fr-FR" sz="2000" dirty="0"/>
              <a:t>Ce n’est pas facile ...</a:t>
            </a:r>
          </a:p>
          <a:p>
            <a:pPr marL="342900" indent="-342900" hangingPunct="1">
              <a:buFont typeface="Arial" panose="020B0604020202020204" pitchFamily="34" charset="0"/>
              <a:buChar char="•"/>
            </a:pPr>
            <a:r>
              <a:rPr lang="fr-FR" sz="2000" dirty="0"/>
              <a:t>Vous avez le droit d’être (triste, en colère ...) ….</a:t>
            </a:r>
          </a:p>
          <a:p>
            <a:pPr marL="342900" indent="-342900" hangingPunct="1">
              <a:buFont typeface="Arial" panose="020B0604020202020204" pitchFamily="34" charset="0"/>
              <a:buChar char="•"/>
            </a:pPr>
            <a:r>
              <a:rPr lang="fr-FR" sz="2000" dirty="0"/>
              <a:t>J’écoute ce que vous dites ...</a:t>
            </a:r>
          </a:p>
          <a:p>
            <a:pPr marL="342900" indent="-342900" hangingPunct="1">
              <a:buFont typeface="Arial" panose="020B0604020202020204" pitchFamily="34" charset="0"/>
              <a:buChar char="•"/>
            </a:pPr>
            <a:r>
              <a:rPr lang="fr-FR" sz="2000" dirty="0"/>
              <a:t>Je comprends que vous ayez peur ...</a:t>
            </a:r>
          </a:p>
          <a:p>
            <a:pPr marL="342900" indent="-342900" hangingPunct="1">
              <a:buFont typeface="Arial" panose="020B0604020202020204" pitchFamily="34" charset="0"/>
              <a:buChar char="•"/>
            </a:pPr>
            <a:r>
              <a:rPr lang="fr-FR" sz="2000" dirty="0"/>
              <a:t>Nous sommes là pour vous ...</a:t>
            </a:r>
          </a:p>
          <a:p>
            <a:pPr marL="342900" indent="-342900" hangingPunct="1">
              <a:buFont typeface="Arial" panose="020B0604020202020204" pitchFamily="34" charset="0"/>
              <a:buChar char="•"/>
            </a:pPr>
            <a:r>
              <a:rPr lang="fr-FR" sz="2000" dirty="0"/>
              <a:t>Nous sommes à votre service...</a:t>
            </a:r>
          </a:p>
          <a:p>
            <a:pPr marL="342900" indent="-342900" hangingPunct="1">
              <a:buFont typeface="Arial" panose="020B0604020202020204" pitchFamily="34" charset="0"/>
              <a:buChar char="•"/>
            </a:pPr>
            <a:r>
              <a:rPr lang="fr-FR" sz="2000" dirty="0"/>
              <a:t>Nous nous inquiétons ...</a:t>
            </a:r>
          </a:p>
        </p:txBody>
      </p:sp>
      <p:sp>
        <p:nvSpPr>
          <p:cNvPr id="9" name="Content Placeholder 3">
            <a:extLst>
              <a:ext uri="{FF2B5EF4-FFF2-40B4-BE49-F238E27FC236}">
                <a16:creationId xmlns:a16="http://schemas.microsoft.com/office/drawing/2014/main" id="{940A08BB-6577-4F9A-84F1-89063F6493AB}"/>
              </a:ext>
            </a:extLst>
          </p:cNvPr>
          <p:cNvSpPr txBox="1">
            <a:spLocks/>
          </p:cNvSpPr>
          <p:nvPr/>
        </p:nvSpPr>
        <p:spPr>
          <a:xfrm>
            <a:off x="6096000" y="1668997"/>
            <a:ext cx="4320000" cy="3553932"/>
          </a:xfrm>
          <a:prstGeom prst="rect">
            <a:avLst/>
          </a:prstGeom>
          <a:solidFill>
            <a:schemeClr val="accent6">
              <a:lumMod val="20000"/>
              <a:lumOff val="80000"/>
            </a:schemeClr>
          </a:solidFill>
        </p:spPr>
        <p:txBody>
          <a:bodyPr>
            <a:normAutofit/>
          </a:bodyPr>
          <a:lstStyle>
            <a:lvl1pPr marL="342900" indent="-342900" algn="l" rtl="0" eaLnBrk="0" fontAlgn="base" hangingPunct="0">
              <a:spcBef>
                <a:spcPct val="20000"/>
              </a:spcBef>
              <a:spcAft>
                <a:spcPct val="0"/>
              </a:spcAft>
              <a:buFont typeface="Arial"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fr-FR" sz="2000" dirty="0">
                <a:latin typeface="+mn-lt"/>
              </a:rPr>
              <a:t>Ceci nous affecte tous...</a:t>
            </a:r>
          </a:p>
          <a:p>
            <a:r>
              <a:rPr lang="fr-FR" sz="2000" dirty="0">
                <a:latin typeface="+mn-lt"/>
              </a:rPr>
              <a:t>Ce que vous vivez est difficile...</a:t>
            </a:r>
          </a:p>
          <a:p>
            <a:r>
              <a:rPr lang="fr-FR" sz="2000" dirty="0">
                <a:latin typeface="+mn-lt"/>
              </a:rPr>
              <a:t>Nous pouvons ensemble essayer de trouver des solutions ...</a:t>
            </a:r>
          </a:p>
          <a:p>
            <a:r>
              <a:rPr lang="fr-FR" sz="2000" dirty="0">
                <a:latin typeface="+mn-lt"/>
              </a:rPr>
              <a:t>Nous sommes ensemble ...</a:t>
            </a:r>
          </a:p>
          <a:p>
            <a:r>
              <a:rPr lang="fr-FR" sz="2000" dirty="0">
                <a:latin typeface="+mn-lt"/>
              </a:rPr>
              <a:t>Je veux vous comprendre ...</a:t>
            </a:r>
          </a:p>
          <a:p>
            <a:r>
              <a:rPr lang="fr-FR" sz="2000" dirty="0">
                <a:latin typeface="+mn-lt"/>
              </a:rPr>
              <a:t>Je vous ai entendu dire…ai-je bien compris ?</a:t>
            </a:r>
          </a:p>
          <a:p>
            <a:r>
              <a:rPr lang="fr-FR" sz="2000" dirty="0">
                <a:latin typeface="+mn-lt"/>
              </a:rPr>
              <a:t>Je suis préoccupé par vous…</a:t>
            </a:r>
          </a:p>
          <a:p>
            <a:endParaRPr lang="fr-FR" sz="2000" dirty="0">
              <a:latin typeface="+mn-lt"/>
            </a:endParaRPr>
          </a:p>
        </p:txBody>
      </p:sp>
      <p:sp>
        <p:nvSpPr>
          <p:cNvPr id="5" name="TextBox 4">
            <a:extLst>
              <a:ext uri="{FF2B5EF4-FFF2-40B4-BE49-F238E27FC236}">
                <a16:creationId xmlns:a16="http://schemas.microsoft.com/office/drawing/2014/main" id="{A2CA3246-B482-4112-BB2F-5D8B9441D87E}"/>
              </a:ext>
            </a:extLst>
          </p:cNvPr>
          <p:cNvSpPr txBox="1"/>
          <p:nvPr/>
        </p:nvSpPr>
        <p:spPr>
          <a:xfrm>
            <a:off x="1673817" y="5563892"/>
            <a:ext cx="7956663"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lang="fr-FR" sz="1800" dirty="0">
                <a:solidFill>
                  <a:schemeClr val="tx1"/>
                </a:solidFill>
                <a:latin typeface="+mn-lt"/>
              </a:rPr>
              <a:t>Source: FICR : </a:t>
            </a:r>
            <a:r>
              <a:rPr lang="fr-FR" sz="1800" i="1" dirty="0">
                <a:solidFill>
                  <a:schemeClr val="tx1"/>
                </a:solidFill>
                <a:latin typeface="+mn-lt"/>
              </a:rPr>
              <a:t>Soutien psychosocial pendant une épidémie de maladie à virus Ébola</a:t>
            </a:r>
            <a:endParaRPr kumimoji="0" lang="en-US" sz="1800" b="0" i="0" u="none" strike="noStrike" cap="none" spc="0" normalizeH="0" baseline="0" dirty="0">
              <a:ln>
                <a:noFill/>
              </a:ln>
              <a:solidFill>
                <a:schemeClr val="tx1"/>
              </a:solidFill>
              <a:effectLst/>
              <a:uFillTx/>
              <a:latin typeface="+mn-lt"/>
              <a:ea typeface="Calibri"/>
              <a:cs typeface="Calibri"/>
              <a:sym typeface="Calibri"/>
            </a:endParaRP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 name="Text Placeholder 1"/>
          <p:cNvSpPr txBox="1">
            <a:spLocks noGrp="1"/>
          </p:cNvSpPr>
          <p:nvPr>
            <p:ph type="body" idx="1"/>
          </p:nvPr>
        </p:nvSpPr>
        <p:spPr>
          <a:xfrm>
            <a:off x="4304548" y="1435657"/>
            <a:ext cx="7348606" cy="3986686"/>
          </a:xfrm>
          <a:prstGeom prst="rect">
            <a:avLst/>
          </a:prstGeom>
        </p:spPr>
        <p:txBody>
          <a:bodyPr>
            <a:normAutofit lnSpcReduction="10000"/>
          </a:bodyPr>
          <a:lstStyle/>
          <a:p>
            <a:pPr>
              <a:lnSpc>
                <a:spcPct val="100000"/>
              </a:lnSpc>
              <a:spcBef>
                <a:spcPts val="1200"/>
              </a:spcBef>
              <a:buClr>
                <a:schemeClr val="accent3"/>
              </a:buClr>
              <a:buSzPct val="100000"/>
            </a:pPr>
            <a:r>
              <a:rPr lang="fr-FR" dirty="0"/>
              <a:t>Un enfant non accompagné, âgé de 10 ans, est seul et effrayé au centre de traitement.</a:t>
            </a:r>
          </a:p>
          <a:p>
            <a:pPr>
              <a:lnSpc>
                <a:spcPct val="100000"/>
              </a:lnSpc>
              <a:spcBef>
                <a:spcPts val="1200"/>
              </a:spcBef>
              <a:buClr>
                <a:schemeClr val="accent3"/>
              </a:buClr>
              <a:buSzPct val="100000"/>
            </a:pPr>
            <a:endParaRPr lang="fr-FR" dirty="0"/>
          </a:p>
          <a:p>
            <a:pPr>
              <a:lnSpc>
                <a:spcPct val="100000"/>
              </a:lnSpc>
              <a:spcBef>
                <a:spcPts val="1200"/>
              </a:spcBef>
              <a:buClr>
                <a:schemeClr val="accent3"/>
              </a:buClr>
              <a:buSzPct val="100000"/>
            </a:pPr>
            <a:r>
              <a:rPr lang="fr-FR" b="1" dirty="0">
                <a:solidFill>
                  <a:srgbClr val="C00000"/>
                </a:solidFill>
              </a:rPr>
              <a:t>Comment allez-vous l’approcher, qu’allez vous lui dire?</a:t>
            </a:r>
          </a:p>
          <a:p>
            <a:pPr>
              <a:lnSpc>
                <a:spcPct val="100000"/>
              </a:lnSpc>
              <a:spcBef>
                <a:spcPts val="1200"/>
              </a:spcBef>
              <a:buClr>
                <a:schemeClr val="accent3"/>
              </a:buClr>
              <a:buSzPct val="100000"/>
            </a:pPr>
            <a:endParaRPr lang="fr-FR" b="1" dirty="0">
              <a:solidFill>
                <a:srgbClr val="C00000"/>
              </a:solidFill>
            </a:endParaRPr>
          </a:p>
          <a:p>
            <a:pPr>
              <a:lnSpc>
                <a:spcPct val="100000"/>
              </a:lnSpc>
              <a:spcBef>
                <a:spcPts val="1200"/>
              </a:spcBef>
              <a:buClr>
                <a:schemeClr val="accent3"/>
              </a:buClr>
              <a:buSzPct val="100000"/>
            </a:pPr>
            <a:r>
              <a:rPr lang="fr-FR" b="1" dirty="0">
                <a:solidFill>
                  <a:schemeClr val="tx1"/>
                </a:solidFill>
              </a:rPr>
              <a:t>Consigne:</a:t>
            </a:r>
          </a:p>
          <a:p>
            <a:pPr>
              <a:lnSpc>
                <a:spcPct val="100000"/>
              </a:lnSpc>
              <a:spcBef>
                <a:spcPts val="1200"/>
              </a:spcBef>
              <a:buClr>
                <a:schemeClr val="accent3"/>
              </a:buClr>
              <a:buSzPct val="100000"/>
            </a:pPr>
            <a:r>
              <a:rPr lang="fr-FR" dirty="0">
                <a:solidFill>
                  <a:schemeClr val="tx1"/>
                </a:solidFill>
              </a:rPr>
              <a:t>Discutez avec votre groupe pendant 5 minutes, ensuite présentez le résultat de vos discussions.</a:t>
            </a:r>
          </a:p>
        </p:txBody>
      </p:sp>
      <p:sp>
        <p:nvSpPr>
          <p:cNvPr id="4" name="Google Shape;307;p8">
            <a:extLst>
              <a:ext uri="{FF2B5EF4-FFF2-40B4-BE49-F238E27FC236}">
                <a16:creationId xmlns:a16="http://schemas.microsoft.com/office/drawing/2014/main" id="{13B279C8-EE44-FF8C-F30F-5474194FDE45}"/>
              </a:ext>
            </a:extLst>
          </p:cNvPr>
          <p:cNvSpPr txBox="1">
            <a:spLocks noGrp="1"/>
          </p:cNvSpPr>
          <p:nvPr>
            <p:ph type="title"/>
          </p:nvPr>
        </p:nvSpPr>
        <p:spPr>
          <a:xfrm>
            <a:off x="388936" y="564054"/>
            <a:ext cx="3264195" cy="839972"/>
          </a:xfrm>
          <a:prstGeom prst="rect">
            <a:avLst/>
          </a:prstGeom>
        </p:spPr>
        <p:txBody>
          <a:bodyPr lIns="0" tIns="0" rIns="0" bIns="0" anchor="b"/>
          <a:lstStyle/>
          <a:p>
            <a:r>
              <a:rPr lang="fr-FR" b="1" dirty="0"/>
              <a:t>Scénario 2</a:t>
            </a:r>
            <a:endParaRPr b="1" dirty="0"/>
          </a:p>
        </p:txBody>
      </p:sp>
    </p:spTree>
    <p:extLst>
      <p:ext uri="{BB962C8B-B14F-4D97-AF65-F5344CB8AC3E}">
        <p14:creationId xmlns:p14="http://schemas.microsoft.com/office/powerpoint/2010/main" val="2512576944"/>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9" name="Content Placeholder 2"/>
          <p:cNvSpPr txBox="1">
            <a:spLocks noGrp="1"/>
          </p:cNvSpPr>
          <p:nvPr>
            <p:ph type="body" idx="1"/>
          </p:nvPr>
        </p:nvSpPr>
        <p:spPr>
          <a:xfrm>
            <a:off x="881063" y="1533109"/>
            <a:ext cx="10429874" cy="4139272"/>
          </a:xfrm>
          <a:prstGeom prst="rect">
            <a:avLst/>
          </a:prstGeom>
        </p:spPr>
        <p:txBody>
          <a:bodyPr>
            <a:normAutofit fontScale="92500" lnSpcReduction="10000"/>
          </a:bodyPr>
          <a:lstStyle/>
          <a:p>
            <a:pPr marL="457200" indent="-457200">
              <a:lnSpc>
                <a:spcPct val="80000"/>
              </a:lnSpc>
              <a:buClr>
                <a:schemeClr val="accent3"/>
              </a:buClr>
              <a:buFont typeface="Arial" panose="020B0604020202020204" pitchFamily="34" charset="0"/>
              <a:buChar char="•"/>
            </a:pPr>
            <a:r>
              <a:rPr lang="fr-FR" sz="2600" dirty="0"/>
              <a:t>Restez calme, parlez doucement et faites preuve de gentillesse.</a:t>
            </a:r>
          </a:p>
          <a:p>
            <a:pPr marL="457200" indent="-457200">
              <a:lnSpc>
                <a:spcPct val="80000"/>
              </a:lnSpc>
              <a:buClr>
                <a:schemeClr val="accent3"/>
              </a:buClr>
              <a:buFont typeface="Arial" panose="020B0604020202020204" pitchFamily="34" charset="0"/>
              <a:buChar char="•"/>
            </a:pPr>
            <a:r>
              <a:rPr lang="fr-FR" sz="2600" dirty="0"/>
              <a:t>Présentez-vous par votre nom, dites-lui que vous êtes en bonne santé et que vous êtes là pour l’aider.</a:t>
            </a:r>
          </a:p>
          <a:p>
            <a:pPr marL="457200" indent="-457200">
              <a:lnSpc>
                <a:spcPct val="80000"/>
              </a:lnSpc>
              <a:buClr>
                <a:schemeClr val="accent3"/>
              </a:buClr>
              <a:buFont typeface="Arial" panose="020B0604020202020204" pitchFamily="34" charset="0"/>
              <a:buChar char="•"/>
            </a:pPr>
            <a:r>
              <a:rPr lang="fr-FR" sz="2600" dirty="0"/>
              <a:t>Demandez-lui son nom, âge, d’où il vient.</a:t>
            </a:r>
          </a:p>
          <a:p>
            <a:pPr marL="457200" indent="-457200">
              <a:lnSpc>
                <a:spcPct val="80000"/>
              </a:lnSpc>
              <a:buClr>
                <a:schemeClr val="accent3"/>
              </a:buClr>
              <a:buFont typeface="Arial" panose="020B0604020202020204" pitchFamily="34" charset="0"/>
              <a:buChar char="•"/>
            </a:pPr>
            <a:r>
              <a:rPr lang="fr-FR" sz="2600" dirty="0"/>
              <a:t>Essayez de lui parler en vous mettant au niveau de son regard.</a:t>
            </a:r>
          </a:p>
          <a:p>
            <a:pPr marL="457200" indent="-457200">
              <a:lnSpc>
                <a:spcPct val="80000"/>
              </a:lnSpc>
              <a:buClr>
                <a:schemeClr val="accent3"/>
              </a:buClr>
              <a:buFont typeface="Arial" panose="020B0604020202020204" pitchFamily="34" charset="0"/>
              <a:buChar char="•"/>
            </a:pPr>
            <a:r>
              <a:rPr lang="fr-FR" sz="2600" dirty="0"/>
              <a:t>Employez des mots et des explications que les enfants peuvent comprendre.</a:t>
            </a:r>
          </a:p>
          <a:p>
            <a:pPr marL="457200" indent="-457200">
              <a:lnSpc>
                <a:spcPct val="80000"/>
              </a:lnSpc>
              <a:buClr>
                <a:schemeClr val="accent3"/>
              </a:buClr>
              <a:buFont typeface="Arial" panose="020B0604020202020204" pitchFamily="34" charset="0"/>
              <a:buChar char="•"/>
            </a:pPr>
            <a:r>
              <a:rPr lang="fr-FR" sz="2600" dirty="0"/>
              <a:t>Renseignez-vous sur la famille de cet enfant ou les personnes qui s’occupent de lui.</a:t>
            </a:r>
          </a:p>
          <a:p>
            <a:pPr marL="457200" indent="-457200">
              <a:lnSpc>
                <a:spcPct val="80000"/>
              </a:lnSpc>
              <a:buClr>
                <a:schemeClr val="accent3"/>
              </a:buClr>
              <a:buFont typeface="Arial" panose="020B0604020202020204" pitchFamily="34" charset="0"/>
              <a:buChar char="•"/>
            </a:pPr>
            <a:r>
              <a:rPr lang="fr-FR" sz="2600" dirty="0"/>
              <a:t>S’il n’est pas accompagné, restez auprès de lui pendant que vous le mettez en contact avec des soignants compétents ou une organisation de protection de l’enfance.</a:t>
            </a:r>
          </a:p>
          <a:p>
            <a:pPr marL="457200" indent="-457200">
              <a:lnSpc>
                <a:spcPct val="80000"/>
              </a:lnSpc>
              <a:buClr>
                <a:schemeClr val="accent3"/>
              </a:buClr>
              <a:buFont typeface="Arial" panose="020B0604020202020204" pitchFamily="34" charset="0"/>
              <a:buChar char="•"/>
            </a:pPr>
            <a:r>
              <a:rPr lang="fr-FR" sz="2600" dirty="0"/>
              <a:t>Si vous passez du temps avec l’enfant, écoutez-le, parlez avec lui et jouez avec lui, en fonction de son âge et des mesures de sécurité pour Ébola.</a:t>
            </a:r>
          </a:p>
          <a:p>
            <a:pPr algn="ctr"/>
            <a:endParaRPr sz="2800" b="1" dirty="0"/>
          </a:p>
        </p:txBody>
      </p:sp>
      <p:sp>
        <p:nvSpPr>
          <p:cNvPr id="2" name="Title 1">
            <a:extLst>
              <a:ext uri="{FF2B5EF4-FFF2-40B4-BE49-F238E27FC236}">
                <a16:creationId xmlns:a16="http://schemas.microsoft.com/office/drawing/2014/main" id="{A1DCBBAA-025A-23EA-CAFB-95844F30C97E}"/>
              </a:ext>
            </a:extLst>
          </p:cNvPr>
          <p:cNvSpPr txBox="1">
            <a:spLocks/>
          </p:cNvSpPr>
          <p:nvPr/>
        </p:nvSpPr>
        <p:spPr>
          <a:xfrm>
            <a:off x="138856" y="34876"/>
            <a:ext cx="8940881" cy="6461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fr-FR" b="1" dirty="0"/>
              <a:t>Eléments à considérer</a:t>
            </a:r>
            <a:endParaRPr lang="en-US" b="1" dirty="0"/>
          </a:p>
        </p:txBody>
      </p:sp>
      <p:sp>
        <p:nvSpPr>
          <p:cNvPr id="5" name="TextBox 4">
            <a:extLst>
              <a:ext uri="{FF2B5EF4-FFF2-40B4-BE49-F238E27FC236}">
                <a16:creationId xmlns:a16="http://schemas.microsoft.com/office/drawing/2014/main" id="{C328371D-A1E2-4539-B1E9-6453E7C079DA}"/>
              </a:ext>
            </a:extLst>
          </p:cNvPr>
          <p:cNvSpPr txBox="1"/>
          <p:nvPr/>
        </p:nvSpPr>
        <p:spPr>
          <a:xfrm>
            <a:off x="1332854" y="5672381"/>
            <a:ext cx="9978083" cy="59003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0" indent="0" algn="ctr">
              <a:lnSpc>
                <a:spcPct val="80000"/>
              </a:lnSpc>
              <a:buNone/>
            </a:pPr>
            <a:r>
              <a:rPr lang="fr-FR" sz="2000" i="1" dirty="0">
                <a:solidFill>
                  <a:srgbClr val="C00000"/>
                </a:solidFill>
                <a:latin typeface="+mn-lt"/>
              </a:rPr>
              <a:t>Si vous parlez à un enfant atteint d’Ébola, expliquez-lui que même si vous n’est pas en mesure de le toucher, vous l’écoutez et vous vous souciez de ce qu’il ressent.</a:t>
            </a:r>
          </a:p>
        </p:txBody>
      </p:sp>
    </p:spTree>
    <p:extLst>
      <p:ext uri="{BB962C8B-B14F-4D97-AF65-F5344CB8AC3E}">
        <p14:creationId xmlns:p14="http://schemas.microsoft.com/office/powerpoint/2010/main" val="2174835047"/>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9" name="Content Placeholder 2"/>
          <p:cNvSpPr txBox="1">
            <a:spLocks noGrp="1"/>
          </p:cNvSpPr>
          <p:nvPr>
            <p:ph type="body" idx="1"/>
          </p:nvPr>
        </p:nvSpPr>
        <p:spPr>
          <a:xfrm>
            <a:off x="881063" y="1533109"/>
            <a:ext cx="10429874" cy="4139272"/>
          </a:xfrm>
          <a:prstGeom prst="rect">
            <a:avLst/>
          </a:prstGeom>
        </p:spPr>
        <p:txBody>
          <a:bodyPr>
            <a:normAutofit/>
          </a:bodyPr>
          <a:lstStyle/>
          <a:p>
            <a:pPr marL="457200" indent="-457200">
              <a:buClr>
                <a:schemeClr val="accent3"/>
              </a:buClr>
              <a:buFont typeface="Arial" panose="020B0604020202020204" pitchFamily="34" charset="0"/>
              <a:buChar char="•"/>
            </a:pPr>
            <a:r>
              <a:rPr lang="fr-FR" sz="2800" dirty="0"/>
              <a:t>Les familles et les aidants représentent des sources importantes de protection et de soutien émotionnel.</a:t>
            </a:r>
          </a:p>
          <a:p>
            <a:pPr marL="457200" indent="-457200">
              <a:buClr>
                <a:schemeClr val="accent3"/>
              </a:buClr>
              <a:buFont typeface="Arial" panose="020B0604020202020204" pitchFamily="34" charset="0"/>
              <a:buChar char="•"/>
            </a:pPr>
            <a:r>
              <a:rPr lang="fr-FR" sz="2800" dirty="0"/>
              <a:t>S’ils sont séparés de leurs aidants (par exemple orphelins ou abandonnés) la </a:t>
            </a:r>
            <a:r>
              <a:rPr lang="fr-FR" sz="2800" b="1" dirty="0"/>
              <a:t>première étape </a:t>
            </a:r>
            <a:r>
              <a:rPr lang="fr-FR" sz="2800" dirty="0"/>
              <a:t>consiste à les réunir à leurs familles ou leurs aidants</a:t>
            </a:r>
          </a:p>
          <a:p>
            <a:pPr marL="457200" indent="-457200">
              <a:buClr>
                <a:schemeClr val="accent3"/>
              </a:buClr>
              <a:buFont typeface="Arial" panose="020B0604020202020204" pitchFamily="34" charset="0"/>
              <a:buChar char="•"/>
            </a:pPr>
            <a:r>
              <a:rPr lang="fr-FR" sz="2800" dirty="0"/>
              <a:t>N’essayez pas de faire cela de vous-même ! Collaborez avec des organisations fiables de protection de l’enfance de votre secteur.</a:t>
            </a:r>
          </a:p>
          <a:p>
            <a:pPr algn="ctr"/>
            <a:endParaRPr sz="2800" b="1" dirty="0"/>
          </a:p>
        </p:txBody>
      </p:sp>
      <p:sp>
        <p:nvSpPr>
          <p:cNvPr id="2" name="Title 1">
            <a:extLst>
              <a:ext uri="{FF2B5EF4-FFF2-40B4-BE49-F238E27FC236}">
                <a16:creationId xmlns:a16="http://schemas.microsoft.com/office/drawing/2014/main" id="{A1DCBBAA-025A-23EA-CAFB-95844F30C97E}"/>
              </a:ext>
            </a:extLst>
          </p:cNvPr>
          <p:cNvSpPr txBox="1">
            <a:spLocks/>
          </p:cNvSpPr>
          <p:nvPr/>
        </p:nvSpPr>
        <p:spPr>
          <a:xfrm>
            <a:off x="138856" y="34876"/>
            <a:ext cx="8940881"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fr-FR" b="1" dirty="0"/>
              <a:t>Aider à mettre les enfants en sécurité</a:t>
            </a:r>
            <a:endParaRPr lang="en-US" b="1" dirty="0"/>
          </a:p>
        </p:txBody>
      </p:sp>
    </p:spTree>
    <p:extLst>
      <p:ext uri="{BB962C8B-B14F-4D97-AF65-F5344CB8AC3E}">
        <p14:creationId xmlns:p14="http://schemas.microsoft.com/office/powerpoint/2010/main" val="3623987820"/>
      </p:ext>
    </p:extLst>
  </p:cSld>
  <p:clrMapOvr>
    <a:masterClrMapping/>
  </p:clrMapOvr>
  <p:transition spd="med"/>
</p:sld>
</file>

<file path=ppt/theme/theme1.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6" ma:contentTypeDescription="Create a new document." ma:contentTypeScope="" ma:versionID="9ac26170f589b5d8b8b5a62825d76a84">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c48eb46232bbfdf9c03e80ab561c633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
        <AccountId xsi:nil="true"/>
        <AccountType/>
      </UserInfo>
    </SharedWithUsers>
    <MediaLengthInSeconds xmlns="e2a64997-203d-4655-a595-383c2eb1e865" xsi:nil="true"/>
  </documentManagement>
</p:properties>
</file>

<file path=customXml/itemProps1.xml><?xml version="1.0" encoding="utf-8"?>
<ds:datastoreItem xmlns:ds="http://schemas.openxmlformats.org/officeDocument/2006/customXml" ds:itemID="{B2A7B71B-A368-4088-A648-B1BC4ECBB1F7}">
  <ds:schemaRefs>
    <ds:schemaRef ds:uri="http://schemas.microsoft.com/sharepoint/v3/contenttype/forms"/>
  </ds:schemaRefs>
</ds:datastoreItem>
</file>

<file path=customXml/itemProps2.xml><?xml version="1.0" encoding="utf-8"?>
<ds:datastoreItem xmlns:ds="http://schemas.openxmlformats.org/officeDocument/2006/customXml" ds:itemID="{95180030-2FFF-481F-BBE1-89D0E7C44A0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a64997-203d-4655-a595-383c2eb1e865"/>
    <ds:schemaRef ds:uri="450f158c-397a-4a9d-b005-a44c92e0fc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0E7A1EF8-B6BD-4B44-8653-E8F10B06C84B}">
  <ds:schemaRefs>
    <ds:schemaRef ds:uri="http://schemas.microsoft.com/office/2006/documentManagement/types"/>
    <ds:schemaRef ds:uri="1545eeb8-3090-4573-a4ea-6910cac27a03"/>
    <ds:schemaRef ds:uri="http://schemas.openxmlformats.org/package/2006/metadata/core-properties"/>
    <ds:schemaRef ds:uri="http://purl.org/dc/terms/"/>
    <ds:schemaRef ds:uri="http://schemas.microsoft.com/office/infopath/2007/PartnerControls"/>
    <ds:schemaRef ds:uri="http://purl.org/dc/dcmitype/"/>
    <ds:schemaRef ds:uri="http://purl.org/dc/elements/1.1/"/>
    <ds:schemaRef ds:uri="http://schemas.microsoft.com/office/2006/metadata/properties"/>
    <ds:schemaRef ds:uri="9ca0fa8f-1020-4790-a298-914e539c43a5"/>
    <ds:schemaRef ds:uri="http://www.w3.org/XML/1998/namespace"/>
    <ds:schemaRef ds:uri="450f158c-397a-4a9d-b005-a44c92e0fccb"/>
    <ds:schemaRef ds:uri="e2a64997-203d-4655-a595-383c2eb1e865"/>
  </ds:schemaRefs>
</ds:datastoreItem>
</file>

<file path=docProps/app.xml><?xml version="1.0" encoding="utf-8"?>
<Properties xmlns="http://schemas.openxmlformats.org/officeDocument/2006/extended-properties" xmlns:vt="http://schemas.openxmlformats.org/officeDocument/2006/docPropsVTypes">
  <TotalTime>283</TotalTime>
  <Words>1117</Words>
  <Application>Microsoft Office PowerPoint</Application>
  <PresentationFormat>Widescreen</PresentationFormat>
  <Paragraphs>80</Paragraphs>
  <Slides>11</Slides>
  <Notes>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vt:i4>
      </vt:variant>
    </vt:vector>
  </HeadingPairs>
  <TitlesOfParts>
    <vt:vector size="18" baseType="lpstr">
      <vt:lpstr>Arial</vt:lpstr>
      <vt:lpstr>Calibri</vt:lpstr>
      <vt:lpstr>Helvetica</vt:lpstr>
      <vt:lpstr>Segoe UI</vt:lpstr>
      <vt:lpstr>Source Sans Pro Bold</vt:lpstr>
      <vt:lpstr>Source Sans Pro Regular</vt:lpstr>
      <vt:lpstr>RRT_Theme_v3</vt:lpstr>
      <vt:lpstr>PowerPoint Presentation</vt:lpstr>
      <vt:lpstr>Introduction</vt:lpstr>
      <vt:lpstr>Objectifs d’apprentissage</vt:lpstr>
      <vt:lpstr>Scénario 1</vt:lpstr>
      <vt:lpstr>PowerPoint Presentation</vt:lpstr>
      <vt:lpstr>PowerPoint Presentation</vt:lpstr>
      <vt:lpstr>Scénario 2</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Psychological First Aid: Supporting Affected Populations and Responders during Emergencies</dc:title>
  <dc:creator>Hp</dc:creator>
  <cp:lastModifiedBy>GOMEZ, Paula</cp:lastModifiedBy>
  <cp:revision>20</cp:revision>
  <dcterms:modified xsi:type="dcterms:W3CDTF">2023-05-30T08:54:47Z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133700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ies>
</file>